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65938" cy="99980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77912-3FBD-469C-878C-35E97C23D8D4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5B800BD-4D0A-4530-9036-FF5663E05F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Flera myndigheter samlar information och service till den som vill bli eller är företagare.</a:t>
          </a:r>
        </a:p>
      </dgm:t>
    </dgm:pt>
    <dgm:pt modelId="{8FC88859-ACA4-444E-98D4-DCF3AFCE2413}" type="parTrans" cxnId="{91CC3DA5-026D-4B5D-B6EA-863BF267952C}">
      <dgm:prSet/>
      <dgm:spPr/>
      <dgm:t>
        <a:bodyPr/>
        <a:lstStyle/>
        <a:p>
          <a:endParaRPr lang="en-US"/>
        </a:p>
      </dgm:t>
    </dgm:pt>
    <dgm:pt modelId="{A0AF2C2C-70AB-45F7-A203-417C0A23CA55}" type="sibTrans" cxnId="{91CC3DA5-026D-4B5D-B6EA-863BF267952C}">
      <dgm:prSet/>
      <dgm:spPr/>
      <dgm:t>
        <a:bodyPr/>
        <a:lstStyle/>
        <a:p>
          <a:endParaRPr lang="en-US"/>
        </a:p>
      </dgm:t>
    </dgm:pt>
    <dgm:pt modelId="{3C6A7D68-7C51-4B26-AA0F-D89DF21B03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Plattformen är ett resultat av frivillig samverkan som byggts ”underifrån”</a:t>
          </a:r>
        </a:p>
      </dgm:t>
    </dgm:pt>
    <dgm:pt modelId="{C14E09CC-F58D-4B96-BDCA-C72825AE7A18}" type="parTrans" cxnId="{2D983E0D-0A69-498E-A536-77CCFDC00E01}">
      <dgm:prSet/>
      <dgm:spPr/>
      <dgm:t>
        <a:bodyPr/>
        <a:lstStyle/>
        <a:p>
          <a:endParaRPr lang="en-US"/>
        </a:p>
      </dgm:t>
    </dgm:pt>
    <dgm:pt modelId="{E7F342E4-3647-4BB7-8AD3-9124E2FB01A5}" type="sibTrans" cxnId="{2D983E0D-0A69-498E-A536-77CCFDC00E01}">
      <dgm:prSet/>
      <dgm:spPr/>
      <dgm:t>
        <a:bodyPr/>
        <a:lstStyle/>
        <a:p>
          <a:endParaRPr lang="en-US"/>
        </a:p>
      </dgm:t>
    </dgm:pt>
    <dgm:pt modelId="{2DBFDA69-B177-446A-BA21-E21B46EA23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Format en modell för samverkan, styrning, utveckling och förvaltning.</a:t>
          </a:r>
        </a:p>
      </dgm:t>
    </dgm:pt>
    <dgm:pt modelId="{84E41B02-72DF-48CB-80F6-525F8EC366A0}" type="parTrans" cxnId="{336F294B-282D-4ACD-A218-88777EEF7B76}">
      <dgm:prSet/>
      <dgm:spPr/>
      <dgm:t>
        <a:bodyPr/>
        <a:lstStyle/>
        <a:p>
          <a:endParaRPr lang="en-US"/>
        </a:p>
      </dgm:t>
    </dgm:pt>
    <dgm:pt modelId="{657A610B-CEDE-4F62-A134-C7AB5650D594}" type="sibTrans" cxnId="{336F294B-282D-4ACD-A218-88777EEF7B76}">
      <dgm:prSet/>
      <dgm:spPr/>
      <dgm:t>
        <a:bodyPr/>
        <a:lstStyle/>
        <a:p>
          <a:endParaRPr lang="en-US"/>
        </a:p>
      </dgm:t>
    </dgm:pt>
    <dgm:pt modelId="{8DD53B2C-3DF2-4B7A-BE8A-401FEFC1FA06}" type="pres">
      <dgm:prSet presAssocID="{20877912-3FBD-469C-878C-35E97C23D8D4}" presName="root" presStyleCnt="0">
        <dgm:presLayoutVars>
          <dgm:dir/>
          <dgm:resizeHandles val="exact"/>
        </dgm:presLayoutVars>
      </dgm:prSet>
      <dgm:spPr/>
    </dgm:pt>
    <dgm:pt modelId="{608582F7-2147-4317-9297-832BEA4BC195}" type="pres">
      <dgm:prSet presAssocID="{55B800BD-4D0A-4530-9036-FF5663E05F4D}" presName="compNode" presStyleCnt="0"/>
      <dgm:spPr/>
    </dgm:pt>
    <dgm:pt modelId="{20E359BD-65D6-42FA-A625-CFA1496DE5E2}" type="pres">
      <dgm:prSet presAssocID="{55B800BD-4D0A-4530-9036-FF5663E05F4D}" presName="bgRect" presStyleLbl="bgShp" presStyleIdx="0" presStyleCnt="3"/>
      <dgm:spPr/>
    </dgm:pt>
    <dgm:pt modelId="{0F50A9AA-226F-418E-BB2C-01A20AD0496A}" type="pres">
      <dgm:prSet presAssocID="{55B800BD-4D0A-4530-9036-FF5663E05F4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3DEAF677-5835-4518-A12B-2E2E2E155C6C}" type="pres">
      <dgm:prSet presAssocID="{55B800BD-4D0A-4530-9036-FF5663E05F4D}" presName="spaceRect" presStyleCnt="0"/>
      <dgm:spPr/>
    </dgm:pt>
    <dgm:pt modelId="{83765FA9-2402-40F6-A919-9E01D3303C36}" type="pres">
      <dgm:prSet presAssocID="{55B800BD-4D0A-4530-9036-FF5663E05F4D}" presName="parTx" presStyleLbl="revTx" presStyleIdx="0" presStyleCnt="3">
        <dgm:presLayoutVars>
          <dgm:chMax val="0"/>
          <dgm:chPref val="0"/>
        </dgm:presLayoutVars>
      </dgm:prSet>
      <dgm:spPr/>
    </dgm:pt>
    <dgm:pt modelId="{4C85990F-B48C-4C56-AAE5-EF21339BA7FF}" type="pres">
      <dgm:prSet presAssocID="{A0AF2C2C-70AB-45F7-A203-417C0A23CA55}" presName="sibTrans" presStyleCnt="0"/>
      <dgm:spPr/>
    </dgm:pt>
    <dgm:pt modelId="{67D23550-DBEE-46D9-B160-061F16D25A96}" type="pres">
      <dgm:prSet presAssocID="{3C6A7D68-7C51-4B26-AA0F-D89DF21B036F}" presName="compNode" presStyleCnt="0"/>
      <dgm:spPr/>
    </dgm:pt>
    <dgm:pt modelId="{B299AF52-2BD7-44B5-B975-C5EB0BBD9AA0}" type="pres">
      <dgm:prSet presAssocID="{3C6A7D68-7C51-4B26-AA0F-D89DF21B036F}" presName="bgRect" presStyleLbl="bgShp" presStyleIdx="1" presStyleCnt="3"/>
      <dgm:spPr/>
    </dgm:pt>
    <dgm:pt modelId="{91C6C3F1-BD1A-4EDC-A7EF-4621548093C1}" type="pres">
      <dgm:prSet presAssocID="{3C6A7D68-7C51-4B26-AA0F-D89DF21B036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ormation"/>
        </a:ext>
      </dgm:extLst>
    </dgm:pt>
    <dgm:pt modelId="{665A4060-6C71-4B3E-A7B9-610C03C91E4C}" type="pres">
      <dgm:prSet presAssocID="{3C6A7D68-7C51-4B26-AA0F-D89DF21B036F}" presName="spaceRect" presStyleCnt="0"/>
      <dgm:spPr/>
    </dgm:pt>
    <dgm:pt modelId="{9EEA499B-41C7-430E-9DA4-6BDCFD9AAD71}" type="pres">
      <dgm:prSet presAssocID="{3C6A7D68-7C51-4B26-AA0F-D89DF21B036F}" presName="parTx" presStyleLbl="revTx" presStyleIdx="1" presStyleCnt="3">
        <dgm:presLayoutVars>
          <dgm:chMax val="0"/>
          <dgm:chPref val="0"/>
        </dgm:presLayoutVars>
      </dgm:prSet>
      <dgm:spPr/>
    </dgm:pt>
    <dgm:pt modelId="{FE861943-1AC8-4530-A4DE-A8E549C56A35}" type="pres">
      <dgm:prSet presAssocID="{E7F342E4-3647-4BB7-8AD3-9124E2FB01A5}" presName="sibTrans" presStyleCnt="0"/>
      <dgm:spPr/>
    </dgm:pt>
    <dgm:pt modelId="{BB2C97EC-7E3F-41AC-AFDA-2EA014F275D9}" type="pres">
      <dgm:prSet presAssocID="{2DBFDA69-B177-446A-BA21-E21B46EA23B7}" presName="compNode" presStyleCnt="0"/>
      <dgm:spPr/>
    </dgm:pt>
    <dgm:pt modelId="{DE3BB9BB-9060-4C77-9B91-3BE68F29CA3B}" type="pres">
      <dgm:prSet presAssocID="{2DBFDA69-B177-446A-BA21-E21B46EA23B7}" presName="bgRect" presStyleLbl="bgShp" presStyleIdx="2" presStyleCnt="3"/>
      <dgm:spPr/>
    </dgm:pt>
    <dgm:pt modelId="{F6BE6317-D9BD-4A3A-9C8B-F2BC09F53CF4}" type="pres">
      <dgm:prSet presAssocID="{2DBFDA69-B177-446A-BA21-E21B46EA23B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C0364E9F-CB79-4AE6-8C53-783EE78B39D1}" type="pres">
      <dgm:prSet presAssocID="{2DBFDA69-B177-446A-BA21-E21B46EA23B7}" presName="spaceRect" presStyleCnt="0"/>
      <dgm:spPr/>
    </dgm:pt>
    <dgm:pt modelId="{3777B4C6-DC93-4831-9731-A5A9ACC3E9BE}" type="pres">
      <dgm:prSet presAssocID="{2DBFDA69-B177-446A-BA21-E21B46EA23B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D983E0D-0A69-498E-A536-77CCFDC00E01}" srcId="{20877912-3FBD-469C-878C-35E97C23D8D4}" destId="{3C6A7D68-7C51-4B26-AA0F-D89DF21B036F}" srcOrd="1" destOrd="0" parTransId="{C14E09CC-F58D-4B96-BDCA-C72825AE7A18}" sibTransId="{E7F342E4-3647-4BB7-8AD3-9124E2FB01A5}"/>
    <dgm:cxn modelId="{336F294B-282D-4ACD-A218-88777EEF7B76}" srcId="{20877912-3FBD-469C-878C-35E97C23D8D4}" destId="{2DBFDA69-B177-446A-BA21-E21B46EA23B7}" srcOrd="2" destOrd="0" parTransId="{84E41B02-72DF-48CB-80F6-525F8EC366A0}" sibTransId="{657A610B-CEDE-4F62-A134-C7AB5650D594}"/>
    <dgm:cxn modelId="{E16C3A8E-42E2-4DA3-A03D-9732CF99A296}" type="presOf" srcId="{2DBFDA69-B177-446A-BA21-E21B46EA23B7}" destId="{3777B4C6-DC93-4831-9731-A5A9ACC3E9BE}" srcOrd="0" destOrd="0" presId="urn:microsoft.com/office/officeart/2018/2/layout/IconVerticalSolidList"/>
    <dgm:cxn modelId="{91CC3DA5-026D-4B5D-B6EA-863BF267952C}" srcId="{20877912-3FBD-469C-878C-35E97C23D8D4}" destId="{55B800BD-4D0A-4530-9036-FF5663E05F4D}" srcOrd="0" destOrd="0" parTransId="{8FC88859-ACA4-444E-98D4-DCF3AFCE2413}" sibTransId="{A0AF2C2C-70AB-45F7-A203-417C0A23CA55}"/>
    <dgm:cxn modelId="{A5F6B2B1-7C34-48BC-914B-B85519C96383}" type="presOf" srcId="{20877912-3FBD-469C-878C-35E97C23D8D4}" destId="{8DD53B2C-3DF2-4B7A-BE8A-401FEFC1FA06}" srcOrd="0" destOrd="0" presId="urn:microsoft.com/office/officeart/2018/2/layout/IconVerticalSolidList"/>
    <dgm:cxn modelId="{9D0EC3F7-4375-42D6-9545-96C9114BE005}" type="presOf" srcId="{55B800BD-4D0A-4530-9036-FF5663E05F4D}" destId="{83765FA9-2402-40F6-A919-9E01D3303C36}" srcOrd="0" destOrd="0" presId="urn:microsoft.com/office/officeart/2018/2/layout/IconVerticalSolidList"/>
    <dgm:cxn modelId="{3677E3F7-4B03-41F4-B7E2-2F2F3AE7C49A}" type="presOf" srcId="{3C6A7D68-7C51-4B26-AA0F-D89DF21B036F}" destId="{9EEA499B-41C7-430E-9DA4-6BDCFD9AAD71}" srcOrd="0" destOrd="0" presId="urn:microsoft.com/office/officeart/2018/2/layout/IconVerticalSolidList"/>
    <dgm:cxn modelId="{056836A3-7959-4D3D-AFBC-591CDDD65BF0}" type="presParOf" srcId="{8DD53B2C-3DF2-4B7A-BE8A-401FEFC1FA06}" destId="{608582F7-2147-4317-9297-832BEA4BC195}" srcOrd="0" destOrd="0" presId="urn:microsoft.com/office/officeart/2018/2/layout/IconVerticalSolidList"/>
    <dgm:cxn modelId="{165202ED-A934-4CCE-BDE7-25D833594D4B}" type="presParOf" srcId="{608582F7-2147-4317-9297-832BEA4BC195}" destId="{20E359BD-65D6-42FA-A625-CFA1496DE5E2}" srcOrd="0" destOrd="0" presId="urn:microsoft.com/office/officeart/2018/2/layout/IconVerticalSolidList"/>
    <dgm:cxn modelId="{83EF8AB1-3BE7-4F3D-B256-BDC210DD3FEE}" type="presParOf" srcId="{608582F7-2147-4317-9297-832BEA4BC195}" destId="{0F50A9AA-226F-418E-BB2C-01A20AD0496A}" srcOrd="1" destOrd="0" presId="urn:microsoft.com/office/officeart/2018/2/layout/IconVerticalSolidList"/>
    <dgm:cxn modelId="{244848CB-2A57-44E5-9558-C279C09D6340}" type="presParOf" srcId="{608582F7-2147-4317-9297-832BEA4BC195}" destId="{3DEAF677-5835-4518-A12B-2E2E2E155C6C}" srcOrd="2" destOrd="0" presId="urn:microsoft.com/office/officeart/2018/2/layout/IconVerticalSolidList"/>
    <dgm:cxn modelId="{36EC8CD0-29BD-4BB1-BF56-B630333584C5}" type="presParOf" srcId="{608582F7-2147-4317-9297-832BEA4BC195}" destId="{83765FA9-2402-40F6-A919-9E01D3303C36}" srcOrd="3" destOrd="0" presId="urn:microsoft.com/office/officeart/2018/2/layout/IconVerticalSolidList"/>
    <dgm:cxn modelId="{6BD1D09B-2832-4D93-98B2-DC57B330FEB4}" type="presParOf" srcId="{8DD53B2C-3DF2-4B7A-BE8A-401FEFC1FA06}" destId="{4C85990F-B48C-4C56-AAE5-EF21339BA7FF}" srcOrd="1" destOrd="0" presId="urn:microsoft.com/office/officeart/2018/2/layout/IconVerticalSolidList"/>
    <dgm:cxn modelId="{DD4D39B1-6C89-4F64-8427-027CA8654633}" type="presParOf" srcId="{8DD53B2C-3DF2-4B7A-BE8A-401FEFC1FA06}" destId="{67D23550-DBEE-46D9-B160-061F16D25A96}" srcOrd="2" destOrd="0" presId="urn:microsoft.com/office/officeart/2018/2/layout/IconVerticalSolidList"/>
    <dgm:cxn modelId="{A8AA9B92-65C9-4C50-8BBA-CF558658B958}" type="presParOf" srcId="{67D23550-DBEE-46D9-B160-061F16D25A96}" destId="{B299AF52-2BD7-44B5-B975-C5EB0BBD9AA0}" srcOrd="0" destOrd="0" presId="urn:microsoft.com/office/officeart/2018/2/layout/IconVerticalSolidList"/>
    <dgm:cxn modelId="{1DFB224B-0949-406B-814F-57D0C170202F}" type="presParOf" srcId="{67D23550-DBEE-46D9-B160-061F16D25A96}" destId="{91C6C3F1-BD1A-4EDC-A7EF-4621548093C1}" srcOrd="1" destOrd="0" presId="urn:microsoft.com/office/officeart/2018/2/layout/IconVerticalSolidList"/>
    <dgm:cxn modelId="{3DD97DD3-AE42-46FA-9354-74E3661B04B7}" type="presParOf" srcId="{67D23550-DBEE-46D9-B160-061F16D25A96}" destId="{665A4060-6C71-4B3E-A7B9-610C03C91E4C}" srcOrd="2" destOrd="0" presId="urn:microsoft.com/office/officeart/2018/2/layout/IconVerticalSolidList"/>
    <dgm:cxn modelId="{8FB727A3-06F8-4A58-B48B-CA59E44BFD06}" type="presParOf" srcId="{67D23550-DBEE-46D9-B160-061F16D25A96}" destId="{9EEA499B-41C7-430E-9DA4-6BDCFD9AAD71}" srcOrd="3" destOrd="0" presId="urn:microsoft.com/office/officeart/2018/2/layout/IconVerticalSolidList"/>
    <dgm:cxn modelId="{90A56249-28CB-4667-BD58-3589E3449D1F}" type="presParOf" srcId="{8DD53B2C-3DF2-4B7A-BE8A-401FEFC1FA06}" destId="{FE861943-1AC8-4530-A4DE-A8E549C56A35}" srcOrd="3" destOrd="0" presId="urn:microsoft.com/office/officeart/2018/2/layout/IconVerticalSolidList"/>
    <dgm:cxn modelId="{ED56934E-5323-4F0C-B298-BDF83536682A}" type="presParOf" srcId="{8DD53B2C-3DF2-4B7A-BE8A-401FEFC1FA06}" destId="{BB2C97EC-7E3F-41AC-AFDA-2EA014F275D9}" srcOrd="4" destOrd="0" presId="urn:microsoft.com/office/officeart/2018/2/layout/IconVerticalSolidList"/>
    <dgm:cxn modelId="{F575ACAD-A8B3-4DE8-B0C2-087BC64CB33F}" type="presParOf" srcId="{BB2C97EC-7E3F-41AC-AFDA-2EA014F275D9}" destId="{DE3BB9BB-9060-4C77-9B91-3BE68F29CA3B}" srcOrd="0" destOrd="0" presId="urn:microsoft.com/office/officeart/2018/2/layout/IconVerticalSolidList"/>
    <dgm:cxn modelId="{2E62459C-2BBB-4684-85A8-2F92B9D29FB5}" type="presParOf" srcId="{BB2C97EC-7E3F-41AC-AFDA-2EA014F275D9}" destId="{F6BE6317-D9BD-4A3A-9C8B-F2BC09F53CF4}" srcOrd="1" destOrd="0" presId="urn:microsoft.com/office/officeart/2018/2/layout/IconVerticalSolidList"/>
    <dgm:cxn modelId="{8E6F0010-60D5-4A6F-908A-9636D7E094B1}" type="presParOf" srcId="{BB2C97EC-7E3F-41AC-AFDA-2EA014F275D9}" destId="{C0364E9F-CB79-4AE6-8C53-783EE78B39D1}" srcOrd="2" destOrd="0" presId="urn:microsoft.com/office/officeart/2018/2/layout/IconVerticalSolidList"/>
    <dgm:cxn modelId="{054DB2C9-2520-4AC5-A489-E4A0CEE528CD}" type="presParOf" srcId="{BB2C97EC-7E3F-41AC-AFDA-2EA014F275D9}" destId="{3777B4C6-DC93-4831-9731-A5A9ACC3E9B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41800F-8E70-423E-B4AA-9BA338BF9B76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F867512-2FF5-412E-A92A-0FECB2C02E2E}">
      <dgm:prSet/>
      <dgm:spPr/>
      <dgm:t>
        <a:bodyPr/>
        <a:lstStyle/>
        <a:p>
          <a:r>
            <a:rPr lang="en-US"/>
            <a:t>En digital plattform för livslång vägledning inrättas och drivs av flera myndigheter i samverkan.</a:t>
          </a:r>
        </a:p>
      </dgm:t>
    </dgm:pt>
    <dgm:pt modelId="{7A0D7216-43F6-4F9C-A139-C2118C98F9DE}" type="parTrans" cxnId="{73F2F53D-07C9-4F47-9D70-D794CD78AC76}">
      <dgm:prSet/>
      <dgm:spPr/>
      <dgm:t>
        <a:bodyPr/>
        <a:lstStyle/>
        <a:p>
          <a:endParaRPr lang="en-US"/>
        </a:p>
      </dgm:t>
    </dgm:pt>
    <dgm:pt modelId="{831328C2-F154-4C2E-B6B0-EB765FB03AC5}" type="sibTrans" cxnId="{73F2F53D-07C9-4F47-9D70-D794CD78AC76}">
      <dgm:prSet/>
      <dgm:spPr/>
      <dgm:t>
        <a:bodyPr/>
        <a:lstStyle/>
        <a:p>
          <a:endParaRPr lang="en-US"/>
        </a:p>
      </dgm:t>
    </dgm:pt>
    <dgm:pt modelId="{E08B3845-7C05-4A6B-B813-16274AF09CA2}">
      <dgm:prSet/>
      <dgm:spPr/>
      <dgm:t>
        <a:bodyPr/>
        <a:lstStyle/>
        <a:p>
          <a:r>
            <a:rPr lang="en-US"/>
            <a:t>Utifrån arbetsmarknadens behov, nationellt och regionalt ska individers individuella behov mötas.</a:t>
          </a:r>
        </a:p>
      </dgm:t>
    </dgm:pt>
    <dgm:pt modelId="{C083A77A-140B-4793-875D-EAEF4B97427E}" type="parTrans" cxnId="{2C59A70E-02E0-4FA4-868E-6CF0574DCC60}">
      <dgm:prSet/>
      <dgm:spPr/>
      <dgm:t>
        <a:bodyPr/>
        <a:lstStyle/>
        <a:p>
          <a:endParaRPr lang="en-US"/>
        </a:p>
      </dgm:t>
    </dgm:pt>
    <dgm:pt modelId="{58F2BDCD-79E2-49FE-8D97-0630C37FA08C}" type="sibTrans" cxnId="{2C59A70E-02E0-4FA4-868E-6CF0574DCC60}">
      <dgm:prSet/>
      <dgm:spPr/>
      <dgm:t>
        <a:bodyPr/>
        <a:lstStyle/>
        <a:p>
          <a:endParaRPr lang="en-US"/>
        </a:p>
      </dgm:t>
    </dgm:pt>
    <dgm:pt modelId="{C5D4EAFA-2E24-423E-8E89-368674872B2B}">
      <dgm:prSet/>
      <dgm:spPr/>
      <dgm:t>
        <a:bodyPr/>
        <a:lstStyle/>
        <a:p>
          <a:r>
            <a:rPr lang="en-US"/>
            <a:t>Information om yrken, kompetenskrav och arbetsmarknadsprognoser, nationellt och regionalt ska ges.</a:t>
          </a:r>
        </a:p>
      </dgm:t>
    </dgm:pt>
    <dgm:pt modelId="{94C0CB47-6E65-4833-B952-F30AAA096293}" type="parTrans" cxnId="{E46E7332-D8BE-47EC-B15F-F8BF75DBCA53}">
      <dgm:prSet/>
      <dgm:spPr/>
      <dgm:t>
        <a:bodyPr/>
        <a:lstStyle/>
        <a:p>
          <a:endParaRPr lang="en-US"/>
        </a:p>
      </dgm:t>
    </dgm:pt>
    <dgm:pt modelId="{47110015-6CB0-4020-B393-B926DD433F4A}" type="sibTrans" cxnId="{E46E7332-D8BE-47EC-B15F-F8BF75DBCA53}">
      <dgm:prSet/>
      <dgm:spPr/>
      <dgm:t>
        <a:bodyPr/>
        <a:lstStyle/>
        <a:p>
          <a:endParaRPr lang="en-US"/>
        </a:p>
      </dgm:t>
    </dgm:pt>
    <dgm:pt modelId="{92A64857-A84C-42C6-A34D-F5608E3A6072}">
      <dgm:prSet/>
      <dgm:spPr/>
      <dgm:t>
        <a:bodyPr/>
        <a:lstStyle/>
        <a:p>
          <a:r>
            <a:rPr lang="en-US"/>
            <a:t>Dessutom information om validering och studiefinansiering.</a:t>
          </a:r>
        </a:p>
      </dgm:t>
    </dgm:pt>
    <dgm:pt modelId="{A0936386-A094-408F-96E0-D35655549143}" type="parTrans" cxnId="{69CCDD93-20B1-4728-B648-01B14A7A5EA8}">
      <dgm:prSet/>
      <dgm:spPr/>
      <dgm:t>
        <a:bodyPr/>
        <a:lstStyle/>
        <a:p>
          <a:endParaRPr lang="en-US"/>
        </a:p>
      </dgm:t>
    </dgm:pt>
    <dgm:pt modelId="{52A936AF-43EB-4B39-B39E-C04803C22C66}" type="sibTrans" cxnId="{69CCDD93-20B1-4728-B648-01B14A7A5EA8}">
      <dgm:prSet/>
      <dgm:spPr/>
      <dgm:t>
        <a:bodyPr/>
        <a:lstStyle/>
        <a:p>
          <a:endParaRPr lang="en-US"/>
        </a:p>
      </dgm:t>
    </dgm:pt>
    <dgm:pt modelId="{58F5C11A-7F92-4807-B7C9-D9269C3CBF8D}">
      <dgm:prSet/>
      <dgm:spPr/>
      <dgm:t>
        <a:bodyPr/>
        <a:lstStyle/>
        <a:p>
          <a:r>
            <a:rPr lang="en-US"/>
            <a:t>Information ska ges på flera språk.</a:t>
          </a:r>
        </a:p>
      </dgm:t>
    </dgm:pt>
    <dgm:pt modelId="{3072FC84-B3C3-498D-A092-071C19933B72}" type="parTrans" cxnId="{B91DCA59-A7E6-4CED-B46C-C9DA9B8D24DD}">
      <dgm:prSet/>
      <dgm:spPr/>
      <dgm:t>
        <a:bodyPr/>
        <a:lstStyle/>
        <a:p>
          <a:endParaRPr lang="en-US"/>
        </a:p>
      </dgm:t>
    </dgm:pt>
    <dgm:pt modelId="{78F466E5-1131-4426-A145-98B9C155F09B}" type="sibTrans" cxnId="{B91DCA59-A7E6-4CED-B46C-C9DA9B8D24DD}">
      <dgm:prSet/>
      <dgm:spPr/>
      <dgm:t>
        <a:bodyPr/>
        <a:lstStyle/>
        <a:p>
          <a:endParaRPr lang="en-US"/>
        </a:p>
      </dgm:t>
    </dgm:pt>
    <dgm:pt modelId="{328D1FE5-ACF6-42E4-A335-6CEC976FCD83}">
      <dgm:prSet/>
      <dgm:spPr/>
      <dgm:t>
        <a:bodyPr/>
        <a:lstStyle/>
        <a:p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förstudie</a:t>
          </a:r>
          <a:r>
            <a:rPr lang="en-US" dirty="0"/>
            <a:t> ska </a:t>
          </a:r>
          <a:r>
            <a:rPr lang="en-US" dirty="0" err="1"/>
            <a:t>genomföras</a:t>
          </a:r>
          <a:r>
            <a:rPr lang="en-US" dirty="0"/>
            <a:t>.</a:t>
          </a:r>
        </a:p>
      </dgm:t>
    </dgm:pt>
    <dgm:pt modelId="{74F0AEE6-BC1C-4B29-BBBF-1525747B87EA}" type="parTrans" cxnId="{E55CA2F8-523C-410C-877E-A432E7168ACE}">
      <dgm:prSet/>
      <dgm:spPr/>
      <dgm:t>
        <a:bodyPr/>
        <a:lstStyle/>
        <a:p>
          <a:endParaRPr lang="en-US"/>
        </a:p>
      </dgm:t>
    </dgm:pt>
    <dgm:pt modelId="{047F4B93-C974-4BF7-8987-FBA099C4D5E4}" type="sibTrans" cxnId="{E55CA2F8-523C-410C-877E-A432E7168ACE}">
      <dgm:prSet/>
      <dgm:spPr/>
      <dgm:t>
        <a:bodyPr/>
        <a:lstStyle/>
        <a:p>
          <a:endParaRPr lang="en-US"/>
        </a:p>
      </dgm:t>
    </dgm:pt>
    <dgm:pt modelId="{DC9E84C9-6621-4438-91AB-543F7EA1ACC4}" type="pres">
      <dgm:prSet presAssocID="{7741800F-8E70-423E-B4AA-9BA338BF9B76}" presName="root" presStyleCnt="0">
        <dgm:presLayoutVars>
          <dgm:dir/>
          <dgm:resizeHandles val="exact"/>
        </dgm:presLayoutVars>
      </dgm:prSet>
      <dgm:spPr/>
    </dgm:pt>
    <dgm:pt modelId="{3F8FD6B4-B734-4CF6-95BF-A94A3D6CA680}" type="pres">
      <dgm:prSet presAssocID="{AF867512-2FF5-412E-A92A-0FECB2C02E2E}" presName="compNode" presStyleCnt="0"/>
      <dgm:spPr/>
    </dgm:pt>
    <dgm:pt modelId="{BC0C9E0F-FB16-448D-87E4-632D239B7763}" type="pres">
      <dgm:prSet presAssocID="{AF867512-2FF5-412E-A92A-0FECB2C02E2E}" presName="bgRect" presStyleLbl="bgShp" presStyleIdx="0" presStyleCnt="6"/>
      <dgm:spPr/>
    </dgm:pt>
    <dgm:pt modelId="{1D77AA19-A6E6-4554-AFA4-40677323AF19}" type="pres">
      <dgm:prSet presAssocID="{AF867512-2FF5-412E-A92A-0FECB2C02E2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4AB87728-F212-4DF9-ACF2-03AAFEED547B}" type="pres">
      <dgm:prSet presAssocID="{AF867512-2FF5-412E-A92A-0FECB2C02E2E}" presName="spaceRect" presStyleCnt="0"/>
      <dgm:spPr/>
    </dgm:pt>
    <dgm:pt modelId="{138C5C63-DC98-464D-B12A-E404D74F21D6}" type="pres">
      <dgm:prSet presAssocID="{AF867512-2FF5-412E-A92A-0FECB2C02E2E}" presName="parTx" presStyleLbl="revTx" presStyleIdx="0" presStyleCnt="6">
        <dgm:presLayoutVars>
          <dgm:chMax val="0"/>
          <dgm:chPref val="0"/>
        </dgm:presLayoutVars>
      </dgm:prSet>
      <dgm:spPr/>
    </dgm:pt>
    <dgm:pt modelId="{1ECAA401-4F43-41C2-9228-561916BBAAB4}" type="pres">
      <dgm:prSet presAssocID="{831328C2-F154-4C2E-B6B0-EB765FB03AC5}" presName="sibTrans" presStyleCnt="0"/>
      <dgm:spPr/>
    </dgm:pt>
    <dgm:pt modelId="{E17A2CBA-676C-412C-906A-7839C253EE71}" type="pres">
      <dgm:prSet presAssocID="{E08B3845-7C05-4A6B-B813-16274AF09CA2}" presName="compNode" presStyleCnt="0"/>
      <dgm:spPr/>
    </dgm:pt>
    <dgm:pt modelId="{EA964D0B-9318-4197-A9B0-7F25E7ABA41E}" type="pres">
      <dgm:prSet presAssocID="{E08B3845-7C05-4A6B-B813-16274AF09CA2}" presName="bgRect" presStyleLbl="bgShp" presStyleIdx="1" presStyleCnt="6"/>
      <dgm:spPr/>
    </dgm:pt>
    <dgm:pt modelId="{8AE0324C-4755-4721-8C5A-E1DAF00D939B}" type="pres">
      <dgm:prSet presAssocID="{E08B3845-7C05-4A6B-B813-16274AF09CA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F79FE693-8D0F-418B-A1AE-216B3B617CAE}" type="pres">
      <dgm:prSet presAssocID="{E08B3845-7C05-4A6B-B813-16274AF09CA2}" presName="spaceRect" presStyleCnt="0"/>
      <dgm:spPr/>
    </dgm:pt>
    <dgm:pt modelId="{D0C554A8-0F12-44A0-8030-6FE8D13C5E3E}" type="pres">
      <dgm:prSet presAssocID="{E08B3845-7C05-4A6B-B813-16274AF09CA2}" presName="parTx" presStyleLbl="revTx" presStyleIdx="1" presStyleCnt="6">
        <dgm:presLayoutVars>
          <dgm:chMax val="0"/>
          <dgm:chPref val="0"/>
        </dgm:presLayoutVars>
      </dgm:prSet>
      <dgm:spPr/>
    </dgm:pt>
    <dgm:pt modelId="{C4E3FCDC-C396-45CE-A5EB-D253B5D022D2}" type="pres">
      <dgm:prSet presAssocID="{58F2BDCD-79E2-49FE-8D97-0630C37FA08C}" presName="sibTrans" presStyleCnt="0"/>
      <dgm:spPr/>
    </dgm:pt>
    <dgm:pt modelId="{2136D0D8-CF13-4C9A-83E5-A88598ADC2ED}" type="pres">
      <dgm:prSet presAssocID="{C5D4EAFA-2E24-423E-8E89-368674872B2B}" presName="compNode" presStyleCnt="0"/>
      <dgm:spPr/>
    </dgm:pt>
    <dgm:pt modelId="{50CD728B-B716-4138-899E-4D28888AE677}" type="pres">
      <dgm:prSet presAssocID="{C5D4EAFA-2E24-423E-8E89-368674872B2B}" presName="bgRect" presStyleLbl="bgShp" presStyleIdx="2" presStyleCnt="6"/>
      <dgm:spPr/>
    </dgm:pt>
    <dgm:pt modelId="{B8AA7EF9-B583-466C-9B69-9802C4CD5915}" type="pres">
      <dgm:prSet presAssocID="{C5D4EAFA-2E24-423E-8E89-368674872B2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325D5F97-F742-43CF-88D5-23D60A11023B}" type="pres">
      <dgm:prSet presAssocID="{C5D4EAFA-2E24-423E-8E89-368674872B2B}" presName="spaceRect" presStyleCnt="0"/>
      <dgm:spPr/>
    </dgm:pt>
    <dgm:pt modelId="{9DA55378-3463-4573-974D-6DEE8AF45B6B}" type="pres">
      <dgm:prSet presAssocID="{C5D4EAFA-2E24-423E-8E89-368674872B2B}" presName="parTx" presStyleLbl="revTx" presStyleIdx="2" presStyleCnt="6">
        <dgm:presLayoutVars>
          <dgm:chMax val="0"/>
          <dgm:chPref val="0"/>
        </dgm:presLayoutVars>
      </dgm:prSet>
      <dgm:spPr/>
    </dgm:pt>
    <dgm:pt modelId="{0D9C3710-9A96-4333-AAFD-71051885ECF8}" type="pres">
      <dgm:prSet presAssocID="{47110015-6CB0-4020-B393-B926DD433F4A}" presName="sibTrans" presStyleCnt="0"/>
      <dgm:spPr/>
    </dgm:pt>
    <dgm:pt modelId="{63CB793E-0BBB-426D-BF92-ED980AB208E1}" type="pres">
      <dgm:prSet presAssocID="{92A64857-A84C-42C6-A34D-F5608E3A6072}" presName="compNode" presStyleCnt="0"/>
      <dgm:spPr/>
    </dgm:pt>
    <dgm:pt modelId="{BA369F2A-978A-4D03-A848-DB1EBEC61CEC}" type="pres">
      <dgm:prSet presAssocID="{92A64857-A84C-42C6-A34D-F5608E3A6072}" presName="bgRect" presStyleLbl="bgShp" presStyleIdx="3" presStyleCnt="6"/>
      <dgm:spPr/>
    </dgm:pt>
    <dgm:pt modelId="{36AB061B-874D-482E-B2DC-2DE7E00D6F72}" type="pres">
      <dgm:prSet presAssocID="{92A64857-A84C-42C6-A34D-F5608E3A607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717D2E8-302E-44F0-B84C-967D73C970C4}" type="pres">
      <dgm:prSet presAssocID="{92A64857-A84C-42C6-A34D-F5608E3A6072}" presName="spaceRect" presStyleCnt="0"/>
      <dgm:spPr/>
    </dgm:pt>
    <dgm:pt modelId="{E2BF4891-1329-4B86-BDCC-9572CF3864EA}" type="pres">
      <dgm:prSet presAssocID="{92A64857-A84C-42C6-A34D-F5608E3A6072}" presName="parTx" presStyleLbl="revTx" presStyleIdx="3" presStyleCnt="6">
        <dgm:presLayoutVars>
          <dgm:chMax val="0"/>
          <dgm:chPref val="0"/>
        </dgm:presLayoutVars>
      </dgm:prSet>
      <dgm:spPr/>
    </dgm:pt>
    <dgm:pt modelId="{A8644D18-6E03-4BD2-99D4-66D397C01A83}" type="pres">
      <dgm:prSet presAssocID="{52A936AF-43EB-4B39-B39E-C04803C22C66}" presName="sibTrans" presStyleCnt="0"/>
      <dgm:spPr/>
    </dgm:pt>
    <dgm:pt modelId="{3024ADD1-6D19-4AD8-BFC6-5A4EAC4172AA}" type="pres">
      <dgm:prSet presAssocID="{58F5C11A-7F92-4807-B7C9-D9269C3CBF8D}" presName="compNode" presStyleCnt="0"/>
      <dgm:spPr/>
    </dgm:pt>
    <dgm:pt modelId="{8AF00623-1F8F-4891-B455-BF111E71E868}" type="pres">
      <dgm:prSet presAssocID="{58F5C11A-7F92-4807-B7C9-D9269C3CBF8D}" presName="bgRect" presStyleLbl="bgShp" presStyleIdx="4" presStyleCnt="6"/>
      <dgm:spPr/>
    </dgm:pt>
    <dgm:pt modelId="{04E29754-B752-45DC-8484-8554D33D5526}" type="pres">
      <dgm:prSet presAssocID="{58F5C11A-7F92-4807-B7C9-D9269C3CBF8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ormation"/>
        </a:ext>
      </dgm:extLst>
    </dgm:pt>
    <dgm:pt modelId="{2B5B9539-2712-4864-A7E6-998A58C2C733}" type="pres">
      <dgm:prSet presAssocID="{58F5C11A-7F92-4807-B7C9-D9269C3CBF8D}" presName="spaceRect" presStyleCnt="0"/>
      <dgm:spPr/>
    </dgm:pt>
    <dgm:pt modelId="{1DD898F8-DC58-42C8-8F55-623F9EB80FC1}" type="pres">
      <dgm:prSet presAssocID="{58F5C11A-7F92-4807-B7C9-D9269C3CBF8D}" presName="parTx" presStyleLbl="revTx" presStyleIdx="4" presStyleCnt="6">
        <dgm:presLayoutVars>
          <dgm:chMax val="0"/>
          <dgm:chPref val="0"/>
        </dgm:presLayoutVars>
      </dgm:prSet>
      <dgm:spPr/>
    </dgm:pt>
    <dgm:pt modelId="{189549A3-F493-4932-9C60-E6B917219700}" type="pres">
      <dgm:prSet presAssocID="{78F466E5-1131-4426-A145-98B9C155F09B}" presName="sibTrans" presStyleCnt="0"/>
      <dgm:spPr/>
    </dgm:pt>
    <dgm:pt modelId="{A0B46436-3660-4D36-92CF-7323DDB8F006}" type="pres">
      <dgm:prSet presAssocID="{328D1FE5-ACF6-42E4-A335-6CEC976FCD83}" presName="compNode" presStyleCnt="0"/>
      <dgm:spPr/>
    </dgm:pt>
    <dgm:pt modelId="{9C39839E-81D9-4E87-BD7D-6451A611FD04}" type="pres">
      <dgm:prSet presAssocID="{328D1FE5-ACF6-42E4-A335-6CEC976FCD83}" presName="bgRect" presStyleLbl="bgShp" presStyleIdx="5" presStyleCnt="6"/>
      <dgm:spPr/>
    </dgm:pt>
    <dgm:pt modelId="{B9119CF3-B1D6-480C-B7A1-FA36137D7F1C}" type="pres">
      <dgm:prSet presAssocID="{328D1FE5-ACF6-42E4-A335-6CEC976FCD8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69674EB9-4966-41AF-98A3-E477EE02E911}" type="pres">
      <dgm:prSet presAssocID="{328D1FE5-ACF6-42E4-A335-6CEC976FCD83}" presName="spaceRect" presStyleCnt="0"/>
      <dgm:spPr/>
    </dgm:pt>
    <dgm:pt modelId="{99D1F1FA-F03E-4B4F-B8DF-989F45E71973}" type="pres">
      <dgm:prSet presAssocID="{328D1FE5-ACF6-42E4-A335-6CEC976FCD83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6FDC701-9C2C-4493-9C41-B30F7121036F}" type="presOf" srcId="{7741800F-8E70-423E-B4AA-9BA338BF9B76}" destId="{DC9E84C9-6621-4438-91AB-543F7EA1ACC4}" srcOrd="0" destOrd="0" presId="urn:microsoft.com/office/officeart/2018/2/layout/IconVerticalSolidList"/>
    <dgm:cxn modelId="{F6EA6B04-5635-4AE4-B58C-021C4D0EAD9A}" type="presOf" srcId="{C5D4EAFA-2E24-423E-8E89-368674872B2B}" destId="{9DA55378-3463-4573-974D-6DEE8AF45B6B}" srcOrd="0" destOrd="0" presId="urn:microsoft.com/office/officeart/2018/2/layout/IconVerticalSolidList"/>
    <dgm:cxn modelId="{C4753009-DB13-4C90-8CBD-474C529EEC5D}" type="presOf" srcId="{E08B3845-7C05-4A6B-B813-16274AF09CA2}" destId="{D0C554A8-0F12-44A0-8030-6FE8D13C5E3E}" srcOrd="0" destOrd="0" presId="urn:microsoft.com/office/officeart/2018/2/layout/IconVerticalSolidList"/>
    <dgm:cxn modelId="{2C59A70E-02E0-4FA4-868E-6CF0574DCC60}" srcId="{7741800F-8E70-423E-B4AA-9BA338BF9B76}" destId="{E08B3845-7C05-4A6B-B813-16274AF09CA2}" srcOrd="1" destOrd="0" parTransId="{C083A77A-140B-4793-875D-EAEF4B97427E}" sibTransId="{58F2BDCD-79E2-49FE-8D97-0630C37FA08C}"/>
    <dgm:cxn modelId="{C7845E13-4BF7-4A36-AA91-0FE789710392}" type="presOf" srcId="{328D1FE5-ACF6-42E4-A335-6CEC976FCD83}" destId="{99D1F1FA-F03E-4B4F-B8DF-989F45E71973}" srcOrd="0" destOrd="0" presId="urn:microsoft.com/office/officeart/2018/2/layout/IconVerticalSolidList"/>
    <dgm:cxn modelId="{DC544A14-047F-499A-9572-9D1A189E32EF}" type="presOf" srcId="{AF867512-2FF5-412E-A92A-0FECB2C02E2E}" destId="{138C5C63-DC98-464D-B12A-E404D74F21D6}" srcOrd="0" destOrd="0" presId="urn:microsoft.com/office/officeart/2018/2/layout/IconVerticalSolidList"/>
    <dgm:cxn modelId="{75E55216-6A84-4515-BF16-E18DB1C4AD7B}" type="presOf" srcId="{58F5C11A-7F92-4807-B7C9-D9269C3CBF8D}" destId="{1DD898F8-DC58-42C8-8F55-623F9EB80FC1}" srcOrd="0" destOrd="0" presId="urn:microsoft.com/office/officeart/2018/2/layout/IconVerticalSolidList"/>
    <dgm:cxn modelId="{5F933526-EFE5-46BF-8AAE-FEE460C60451}" type="presOf" srcId="{92A64857-A84C-42C6-A34D-F5608E3A6072}" destId="{E2BF4891-1329-4B86-BDCC-9572CF3864EA}" srcOrd="0" destOrd="0" presId="urn:microsoft.com/office/officeart/2018/2/layout/IconVerticalSolidList"/>
    <dgm:cxn modelId="{E46E7332-D8BE-47EC-B15F-F8BF75DBCA53}" srcId="{7741800F-8E70-423E-B4AA-9BA338BF9B76}" destId="{C5D4EAFA-2E24-423E-8E89-368674872B2B}" srcOrd="2" destOrd="0" parTransId="{94C0CB47-6E65-4833-B952-F30AAA096293}" sibTransId="{47110015-6CB0-4020-B393-B926DD433F4A}"/>
    <dgm:cxn modelId="{73F2F53D-07C9-4F47-9D70-D794CD78AC76}" srcId="{7741800F-8E70-423E-B4AA-9BA338BF9B76}" destId="{AF867512-2FF5-412E-A92A-0FECB2C02E2E}" srcOrd="0" destOrd="0" parTransId="{7A0D7216-43F6-4F9C-A139-C2118C98F9DE}" sibTransId="{831328C2-F154-4C2E-B6B0-EB765FB03AC5}"/>
    <dgm:cxn modelId="{B91DCA59-A7E6-4CED-B46C-C9DA9B8D24DD}" srcId="{7741800F-8E70-423E-B4AA-9BA338BF9B76}" destId="{58F5C11A-7F92-4807-B7C9-D9269C3CBF8D}" srcOrd="4" destOrd="0" parTransId="{3072FC84-B3C3-498D-A092-071C19933B72}" sibTransId="{78F466E5-1131-4426-A145-98B9C155F09B}"/>
    <dgm:cxn modelId="{69CCDD93-20B1-4728-B648-01B14A7A5EA8}" srcId="{7741800F-8E70-423E-B4AA-9BA338BF9B76}" destId="{92A64857-A84C-42C6-A34D-F5608E3A6072}" srcOrd="3" destOrd="0" parTransId="{A0936386-A094-408F-96E0-D35655549143}" sibTransId="{52A936AF-43EB-4B39-B39E-C04803C22C66}"/>
    <dgm:cxn modelId="{E55CA2F8-523C-410C-877E-A432E7168ACE}" srcId="{7741800F-8E70-423E-B4AA-9BA338BF9B76}" destId="{328D1FE5-ACF6-42E4-A335-6CEC976FCD83}" srcOrd="5" destOrd="0" parTransId="{74F0AEE6-BC1C-4B29-BBBF-1525747B87EA}" sibTransId="{047F4B93-C974-4BF7-8987-FBA099C4D5E4}"/>
    <dgm:cxn modelId="{F7C6507D-7272-4C29-BC03-06F2C896EC04}" type="presParOf" srcId="{DC9E84C9-6621-4438-91AB-543F7EA1ACC4}" destId="{3F8FD6B4-B734-4CF6-95BF-A94A3D6CA680}" srcOrd="0" destOrd="0" presId="urn:microsoft.com/office/officeart/2018/2/layout/IconVerticalSolidList"/>
    <dgm:cxn modelId="{37F422AF-2434-4012-BEA1-094127EE5383}" type="presParOf" srcId="{3F8FD6B4-B734-4CF6-95BF-A94A3D6CA680}" destId="{BC0C9E0F-FB16-448D-87E4-632D239B7763}" srcOrd="0" destOrd="0" presId="urn:microsoft.com/office/officeart/2018/2/layout/IconVerticalSolidList"/>
    <dgm:cxn modelId="{827AB2D8-543D-4234-A6D2-6F07176112F4}" type="presParOf" srcId="{3F8FD6B4-B734-4CF6-95BF-A94A3D6CA680}" destId="{1D77AA19-A6E6-4554-AFA4-40677323AF19}" srcOrd="1" destOrd="0" presId="urn:microsoft.com/office/officeart/2018/2/layout/IconVerticalSolidList"/>
    <dgm:cxn modelId="{A49C97B4-49D4-440A-8DD6-DEDF850F7DBE}" type="presParOf" srcId="{3F8FD6B4-B734-4CF6-95BF-A94A3D6CA680}" destId="{4AB87728-F212-4DF9-ACF2-03AAFEED547B}" srcOrd="2" destOrd="0" presId="urn:microsoft.com/office/officeart/2018/2/layout/IconVerticalSolidList"/>
    <dgm:cxn modelId="{E80DC2BC-D10C-4974-ACF6-1DD70D26F5AB}" type="presParOf" srcId="{3F8FD6B4-B734-4CF6-95BF-A94A3D6CA680}" destId="{138C5C63-DC98-464D-B12A-E404D74F21D6}" srcOrd="3" destOrd="0" presId="urn:microsoft.com/office/officeart/2018/2/layout/IconVerticalSolidList"/>
    <dgm:cxn modelId="{EDE30A86-2837-4D1E-AFD3-2A37BE69BA72}" type="presParOf" srcId="{DC9E84C9-6621-4438-91AB-543F7EA1ACC4}" destId="{1ECAA401-4F43-41C2-9228-561916BBAAB4}" srcOrd="1" destOrd="0" presId="urn:microsoft.com/office/officeart/2018/2/layout/IconVerticalSolidList"/>
    <dgm:cxn modelId="{6B68D614-4C45-4214-A629-8F790B4F5F9A}" type="presParOf" srcId="{DC9E84C9-6621-4438-91AB-543F7EA1ACC4}" destId="{E17A2CBA-676C-412C-906A-7839C253EE71}" srcOrd="2" destOrd="0" presId="urn:microsoft.com/office/officeart/2018/2/layout/IconVerticalSolidList"/>
    <dgm:cxn modelId="{4B2C2DBF-C49E-4089-807D-859DB3A27631}" type="presParOf" srcId="{E17A2CBA-676C-412C-906A-7839C253EE71}" destId="{EA964D0B-9318-4197-A9B0-7F25E7ABA41E}" srcOrd="0" destOrd="0" presId="urn:microsoft.com/office/officeart/2018/2/layout/IconVerticalSolidList"/>
    <dgm:cxn modelId="{1DAC0177-9D74-4255-A0BA-B8315A6DB272}" type="presParOf" srcId="{E17A2CBA-676C-412C-906A-7839C253EE71}" destId="{8AE0324C-4755-4721-8C5A-E1DAF00D939B}" srcOrd="1" destOrd="0" presId="urn:microsoft.com/office/officeart/2018/2/layout/IconVerticalSolidList"/>
    <dgm:cxn modelId="{D30D2AD0-3540-4B1A-90F2-A36FEB17C9CE}" type="presParOf" srcId="{E17A2CBA-676C-412C-906A-7839C253EE71}" destId="{F79FE693-8D0F-418B-A1AE-216B3B617CAE}" srcOrd="2" destOrd="0" presId="urn:microsoft.com/office/officeart/2018/2/layout/IconVerticalSolidList"/>
    <dgm:cxn modelId="{C7F00DC5-0779-4240-8988-86B4EF7DE5C3}" type="presParOf" srcId="{E17A2CBA-676C-412C-906A-7839C253EE71}" destId="{D0C554A8-0F12-44A0-8030-6FE8D13C5E3E}" srcOrd="3" destOrd="0" presId="urn:microsoft.com/office/officeart/2018/2/layout/IconVerticalSolidList"/>
    <dgm:cxn modelId="{4DDE6EAD-6999-4E97-88F4-5346F603F5A3}" type="presParOf" srcId="{DC9E84C9-6621-4438-91AB-543F7EA1ACC4}" destId="{C4E3FCDC-C396-45CE-A5EB-D253B5D022D2}" srcOrd="3" destOrd="0" presId="urn:microsoft.com/office/officeart/2018/2/layout/IconVerticalSolidList"/>
    <dgm:cxn modelId="{F62ECB2C-237C-4323-AABB-C3A87E3A3454}" type="presParOf" srcId="{DC9E84C9-6621-4438-91AB-543F7EA1ACC4}" destId="{2136D0D8-CF13-4C9A-83E5-A88598ADC2ED}" srcOrd="4" destOrd="0" presId="urn:microsoft.com/office/officeart/2018/2/layout/IconVerticalSolidList"/>
    <dgm:cxn modelId="{861C653E-4AD2-41EE-A961-C05DF54F1896}" type="presParOf" srcId="{2136D0D8-CF13-4C9A-83E5-A88598ADC2ED}" destId="{50CD728B-B716-4138-899E-4D28888AE677}" srcOrd="0" destOrd="0" presId="urn:microsoft.com/office/officeart/2018/2/layout/IconVerticalSolidList"/>
    <dgm:cxn modelId="{CF566F1B-CA37-4374-AC76-9D3B0C36036E}" type="presParOf" srcId="{2136D0D8-CF13-4C9A-83E5-A88598ADC2ED}" destId="{B8AA7EF9-B583-466C-9B69-9802C4CD5915}" srcOrd="1" destOrd="0" presId="urn:microsoft.com/office/officeart/2018/2/layout/IconVerticalSolidList"/>
    <dgm:cxn modelId="{E4A9777C-8F12-471E-9794-CE83A45FB921}" type="presParOf" srcId="{2136D0D8-CF13-4C9A-83E5-A88598ADC2ED}" destId="{325D5F97-F742-43CF-88D5-23D60A11023B}" srcOrd="2" destOrd="0" presId="urn:microsoft.com/office/officeart/2018/2/layout/IconVerticalSolidList"/>
    <dgm:cxn modelId="{5E0C8A8F-4C40-4847-B6F5-46439BD98193}" type="presParOf" srcId="{2136D0D8-CF13-4C9A-83E5-A88598ADC2ED}" destId="{9DA55378-3463-4573-974D-6DEE8AF45B6B}" srcOrd="3" destOrd="0" presId="urn:microsoft.com/office/officeart/2018/2/layout/IconVerticalSolidList"/>
    <dgm:cxn modelId="{453FD555-04BB-4323-837F-B45649505BF3}" type="presParOf" srcId="{DC9E84C9-6621-4438-91AB-543F7EA1ACC4}" destId="{0D9C3710-9A96-4333-AAFD-71051885ECF8}" srcOrd="5" destOrd="0" presId="urn:microsoft.com/office/officeart/2018/2/layout/IconVerticalSolidList"/>
    <dgm:cxn modelId="{73261C2B-72D2-4263-8FD9-FB79663E8AB9}" type="presParOf" srcId="{DC9E84C9-6621-4438-91AB-543F7EA1ACC4}" destId="{63CB793E-0BBB-426D-BF92-ED980AB208E1}" srcOrd="6" destOrd="0" presId="urn:microsoft.com/office/officeart/2018/2/layout/IconVerticalSolidList"/>
    <dgm:cxn modelId="{C0B35AC4-FE19-4674-B573-48F6CFA6EBA3}" type="presParOf" srcId="{63CB793E-0BBB-426D-BF92-ED980AB208E1}" destId="{BA369F2A-978A-4D03-A848-DB1EBEC61CEC}" srcOrd="0" destOrd="0" presId="urn:microsoft.com/office/officeart/2018/2/layout/IconVerticalSolidList"/>
    <dgm:cxn modelId="{C2D55880-B931-473B-AB04-A5101CBCB0CF}" type="presParOf" srcId="{63CB793E-0BBB-426D-BF92-ED980AB208E1}" destId="{36AB061B-874D-482E-B2DC-2DE7E00D6F72}" srcOrd="1" destOrd="0" presId="urn:microsoft.com/office/officeart/2018/2/layout/IconVerticalSolidList"/>
    <dgm:cxn modelId="{17D61154-DB1F-4BF9-BB72-D4E95379BE8E}" type="presParOf" srcId="{63CB793E-0BBB-426D-BF92-ED980AB208E1}" destId="{E717D2E8-302E-44F0-B84C-967D73C970C4}" srcOrd="2" destOrd="0" presId="urn:microsoft.com/office/officeart/2018/2/layout/IconVerticalSolidList"/>
    <dgm:cxn modelId="{7A1AAA43-79E8-4DA1-BC5B-795B2A5DA1F1}" type="presParOf" srcId="{63CB793E-0BBB-426D-BF92-ED980AB208E1}" destId="{E2BF4891-1329-4B86-BDCC-9572CF3864EA}" srcOrd="3" destOrd="0" presId="urn:microsoft.com/office/officeart/2018/2/layout/IconVerticalSolidList"/>
    <dgm:cxn modelId="{1EA42898-1391-434B-9F86-3E2CCC213961}" type="presParOf" srcId="{DC9E84C9-6621-4438-91AB-543F7EA1ACC4}" destId="{A8644D18-6E03-4BD2-99D4-66D397C01A83}" srcOrd="7" destOrd="0" presId="urn:microsoft.com/office/officeart/2018/2/layout/IconVerticalSolidList"/>
    <dgm:cxn modelId="{F8A4D05F-BDF8-4918-ACB8-012C4B9C06B6}" type="presParOf" srcId="{DC9E84C9-6621-4438-91AB-543F7EA1ACC4}" destId="{3024ADD1-6D19-4AD8-BFC6-5A4EAC4172AA}" srcOrd="8" destOrd="0" presId="urn:microsoft.com/office/officeart/2018/2/layout/IconVerticalSolidList"/>
    <dgm:cxn modelId="{6C22ACB4-5C81-4CA9-8776-9E4B1CDE5E67}" type="presParOf" srcId="{3024ADD1-6D19-4AD8-BFC6-5A4EAC4172AA}" destId="{8AF00623-1F8F-4891-B455-BF111E71E868}" srcOrd="0" destOrd="0" presId="urn:microsoft.com/office/officeart/2018/2/layout/IconVerticalSolidList"/>
    <dgm:cxn modelId="{BCDA20E9-609B-40BD-92E5-1BB2B4ED80D9}" type="presParOf" srcId="{3024ADD1-6D19-4AD8-BFC6-5A4EAC4172AA}" destId="{04E29754-B752-45DC-8484-8554D33D5526}" srcOrd="1" destOrd="0" presId="urn:microsoft.com/office/officeart/2018/2/layout/IconVerticalSolidList"/>
    <dgm:cxn modelId="{12AFED3E-DDBC-47B9-808B-A804E9EA85D0}" type="presParOf" srcId="{3024ADD1-6D19-4AD8-BFC6-5A4EAC4172AA}" destId="{2B5B9539-2712-4864-A7E6-998A58C2C733}" srcOrd="2" destOrd="0" presId="urn:microsoft.com/office/officeart/2018/2/layout/IconVerticalSolidList"/>
    <dgm:cxn modelId="{4D1EC120-F56B-4C9D-8089-CEFFB3ABE9FA}" type="presParOf" srcId="{3024ADD1-6D19-4AD8-BFC6-5A4EAC4172AA}" destId="{1DD898F8-DC58-42C8-8F55-623F9EB80FC1}" srcOrd="3" destOrd="0" presId="urn:microsoft.com/office/officeart/2018/2/layout/IconVerticalSolidList"/>
    <dgm:cxn modelId="{D9E919A6-D532-4AE3-A2D1-207F07BF74EF}" type="presParOf" srcId="{DC9E84C9-6621-4438-91AB-543F7EA1ACC4}" destId="{189549A3-F493-4932-9C60-E6B917219700}" srcOrd="9" destOrd="0" presId="urn:microsoft.com/office/officeart/2018/2/layout/IconVerticalSolidList"/>
    <dgm:cxn modelId="{BFA51D6E-BBCE-4BED-86C8-443D098EFB92}" type="presParOf" srcId="{DC9E84C9-6621-4438-91AB-543F7EA1ACC4}" destId="{A0B46436-3660-4D36-92CF-7323DDB8F006}" srcOrd="10" destOrd="0" presId="urn:microsoft.com/office/officeart/2018/2/layout/IconVerticalSolidList"/>
    <dgm:cxn modelId="{DAAA0978-4D49-4C2C-9B31-A2A6AE50B413}" type="presParOf" srcId="{A0B46436-3660-4D36-92CF-7323DDB8F006}" destId="{9C39839E-81D9-4E87-BD7D-6451A611FD04}" srcOrd="0" destOrd="0" presId="urn:microsoft.com/office/officeart/2018/2/layout/IconVerticalSolidList"/>
    <dgm:cxn modelId="{2CCD9F78-C1C6-47CF-987E-1523DBAF3F5E}" type="presParOf" srcId="{A0B46436-3660-4D36-92CF-7323DDB8F006}" destId="{B9119CF3-B1D6-480C-B7A1-FA36137D7F1C}" srcOrd="1" destOrd="0" presId="urn:microsoft.com/office/officeart/2018/2/layout/IconVerticalSolidList"/>
    <dgm:cxn modelId="{A6B4FF9E-C5BB-4346-B319-14839FD4B0E1}" type="presParOf" srcId="{A0B46436-3660-4D36-92CF-7323DDB8F006}" destId="{69674EB9-4966-41AF-98A3-E477EE02E911}" srcOrd="2" destOrd="0" presId="urn:microsoft.com/office/officeart/2018/2/layout/IconVerticalSolidList"/>
    <dgm:cxn modelId="{AC23B70B-C541-43CF-A28F-982D3E3C04F5}" type="presParOf" srcId="{A0B46436-3660-4D36-92CF-7323DDB8F006}" destId="{99D1F1FA-F03E-4B4F-B8DF-989F45E7197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E7F7F2-DADC-47B7-9CA2-C414E74ED29D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07FE199-F126-466D-A18E-75FE86C96798}">
      <dgm:prSet/>
      <dgm:spPr/>
      <dgm:t>
        <a:bodyPr/>
        <a:lstStyle/>
        <a:p>
          <a:r>
            <a:rPr lang="en-US"/>
            <a:t>Plattformen ska i så stor utsträckning som möjligt bygga på öppna data.</a:t>
          </a:r>
        </a:p>
      </dgm:t>
    </dgm:pt>
    <dgm:pt modelId="{BC601C07-138B-48FE-86C6-38A991305E36}" type="parTrans" cxnId="{DE63973A-5D80-43C0-9604-76A93CE83193}">
      <dgm:prSet/>
      <dgm:spPr/>
      <dgm:t>
        <a:bodyPr/>
        <a:lstStyle/>
        <a:p>
          <a:endParaRPr lang="en-US"/>
        </a:p>
      </dgm:t>
    </dgm:pt>
    <dgm:pt modelId="{2E42CD74-7CBD-4876-BA8D-6F783A5D41A1}" type="sibTrans" cxnId="{DE63973A-5D80-43C0-9604-76A93CE83193}">
      <dgm:prSet/>
      <dgm:spPr/>
      <dgm:t>
        <a:bodyPr/>
        <a:lstStyle/>
        <a:p>
          <a:endParaRPr lang="en-US"/>
        </a:p>
      </dgm:t>
    </dgm:pt>
    <dgm:pt modelId="{5261B155-D500-4702-9C02-68F919D96E0F}">
      <dgm:prSet/>
      <dgm:spPr/>
      <dgm:t>
        <a:bodyPr/>
        <a:lstStyle/>
        <a:p>
          <a:r>
            <a:rPr lang="en-US"/>
            <a:t>Digitalt ekosystem möjliggör samverkan mellan olika aktörer.</a:t>
          </a:r>
        </a:p>
      </dgm:t>
    </dgm:pt>
    <dgm:pt modelId="{FD93FBC5-549C-482C-980F-067AEBBCD092}" type="parTrans" cxnId="{EBA70F53-99C9-4BF8-B90C-F19929BFF193}">
      <dgm:prSet/>
      <dgm:spPr/>
      <dgm:t>
        <a:bodyPr/>
        <a:lstStyle/>
        <a:p>
          <a:endParaRPr lang="en-US"/>
        </a:p>
      </dgm:t>
    </dgm:pt>
    <dgm:pt modelId="{E524AFF0-40E6-41F6-B0AC-F516C1C210B9}" type="sibTrans" cxnId="{EBA70F53-99C9-4BF8-B90C-F19929BFF193}">
      <dgm:prSet/>
      <dgm:spPr/>
      <dgm:t>
        <a:bodyPr/>
        <a:lstStyle/>
        <a:p>
          <a:endParaRPr lang="en-US"/>
        </a:p>
      </dgm:t>
    </dgm:pt>
    <dgm:pt modelId="{F8075A03-15E7-4573-A6AE-478E1C712630}">
      <dgm:prSet/>
      <dgm:spPr/>
      <dgm:t>
        <a:bodyPr/>
        <a:lstStyle/>
        <a:p>
          <a:r>
            <a:rPr lang="en-US"/>
            <a:t>Aktörerna kan ha olika roller men binds samman av teknik och gemensamma standarder.</a:t>
          </a:r>
        </a:p>
      </dgm:t>
    </dgm:pt>
    <dgm:pt modelId="{92E85B9B-1485-4105-B237-7F8BB813E1A5}" type="parTrans" cxnId="{556380AC-C4A2-4847-A5AF-D873A669F917}">
      <dgm:prSet/>
      <dgm:spPr/>
      <dgm:t>
        <a:bodyPr/>
        <a:lstStyle/>
        <a:p>
          <a:endParaRPr lang="en-US"/>
        </a:p>
      </dgm:t>
    </dgm:pt>
    <dgm:pt modelId="{BD8904BA-B5C6-4930-AE3A-AEE24788E767}" type="sibTrans" cxnId="{556380AC-C4A2-4847-A5AF-D873A669F917}">
      <dgm:prSet/>
      <dgm:spPr/>
      <dgm:t>
        <a:bodyPr/>
        <a:lstStyle/>
        <a:p>
          <a:endParaRPr lang="en-US"/>
        </a:p>
      </dgm:t>
    </dgm:pt>
    <dgm:pt modelId="{BA1D87AC-FB2D-41B9-97F8-4BD71EB68C9C}" type="pres">
      <dgm:prSet presAssocID="{DFE7F7F2-DADC-47B7-9CA2-C414E74ED29D}" presName="root" presStyleCnt="0">
        <dgm:presLayoutVars>
          <dgm:dir/>
          <dgm:resizeHandles val="exact"/>
        </dgm:presLayoutVars>
      </dgm:prSet>
      <dgm:spPr/>
    </dgm:pt>
    <dgm:pt modelId="{9C182741-D2F2-4D15-B84F-396E10FD79CE}" type="pres">
      <dgm:prSet presAssocID="{907FE199-F126-466D-A18E-75FE86C96798}" presName="compNode" presStyleCnt="0"/>
      <dgm:spPr/>
    </dgm:pt>
    <dgm:pt modelId="{22B30739-9C32-4807-A7AF-ABAAD7B69EFE}" type="pres">
      <dgm:prSet presAssocID="{907FE199-F126-466D-A18E-75FE86C96798}" presName="bgRect" presStyleLbl="bgShp" presStyleIdx="0" presStyleCnt="3"/>
      <dgm:spPr/>
    </dgm:pt>
    <dgm:pt modelId="{72D8A744-28AB-4566-A031-CA34113F46E0}" type="pres">
      <dgm:prSet presAssocID="{907FE199-F126-466D-A18E-75FE86C9679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98510C34-0C0B-4D86-A082-68FE7DA0C852}" type="pres">
      <dgm:prSet presAssocID="{907FE199-F126-466D-A18E-75FE86C96798}" presName="spaceRect" presStyleCnt="0"/>
      <dgm:spPr/>
    </dgm:pt>
    <dgm:pt modelId="{C213543E-4F08-44E6-A9C8-D991B6D7F97A}" type="pres">
      <dgm:prSet presAssocID="{907FE199-F126-466D-A18E-75FE86C96798}" presName="parTx" presStyleLbl="revTx" presStyleIdx="0" presStyleCnt="3">
        <dgm:presLayoutVars>
          <dgm:chMax val="0"/>
          <dgm:chPref val="0"/>
        </dgm:presLayoutVars>
      </dgm:prSet>
      <dgm:spPr/>
    </dgm:pt>
    <dgm:pt modelId="{2CAF4FBA-56F8-430A-8E68-F871A8AA6AB0}" type="pres">
      <dgm:prSet presAssocID="{2E42CD74-7CBD-4876-BA8D-6F783A5D41A1}" presName="sibTrans" presStyleCnt="0"/>
      <dgm:spPr/>
    </dgm:pt>
    <dgm:pt modelId="{A67E4BAA-4D74-4DB2-B2B9-C61768AE4DF6}" type="pres">
      <dgm:prSet presAssocID="{5261B155-D500-4702-9C02-68F919D96E0F}" presName="compNode" presStyleCnt="0"/>
      <dgm:spPr/>
    </dgm:pt>
    <dgm:pt modelId="{F4F22818-6987-4B0B-A5D6-783557B3F7C4}" type="pres">
      <dgm:prSet presAssocID="{5261B155-D500-4702-9C02-68F919D96E0F}" presName="bgRect" presStyleLbl="bgShp" presStyleIdx="1" presStyleCnt="3"/>
      <dgm:spPr/>
    </dgm:pt>
    <dgm:pt modelId="{45E7BE9A-80FF-43E9-B581-81F071D50DE3}" type="pres">
      <dgm:prSet presAssocID="{5261B155-D500-4702-9C02-68F919D96E0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BD3175D-328E-453E-8D61-7966C5877E2D}" type="pres">
      <dgm:prSet presAssocID="{5261B155-D500-4702-9C02-68F919D96E0F}" presName="spaceRect" presStyleCnt="0"/>
      <dgm:spPr/>
    </dgm:pt>
    <dgm:pt modelId="{0D543EBA-668E-43CC-A5B5-4F1CC8CDB587}" type="pres">
      <dgm:prSet presAssocID="{5261B155-D500-4702-9C02-68F919D96E0F}" presName="parTx" presStyleLbl="revTx" presStyleIdx="1" presStyleCnt="3">
        <dgm:presLayoutVars>
          <dgm:chMax val="0"/>
          <dgm:chPref val="0"/>
        </dgm:presLayoutVars>
      </dgm:prSet>
      <dgm:spPr/>
    </dgm:pt>
    <dgm:pt modelId="{62E4A2B5-DEBC-4586-8853-C03156CD603C}" type="pres">
      <dgm:prSet presAssocID="{E524AFF0-40E6-41F6-B0AC-F516C1C210B9}" presName="sibTrans" presStyleCnt="0"/>
      <dgm:spPr/>
    </dgm:pt>
    <dgm:pt modelId="{357A5F4F-90FE-4796-ABB9-74E4EE51669F}" type="pres">
      <dgm:prSet presAssocID="{F8075A03-15E7-4573-A6AE-478E1C712630}" presName="compNode" presStyleCnt="0"/>
      <dgm:spPr/>
    </dgm:pt>
    <dgm:pt modelId="{5A7514BA-A2FD-4893-85F2-5BDE549D2011}" type="pres">
      <dgm:prSet presAssocID="{F8075A03-15E7-4573-A6AE-478E1C712630}" presName="bgRect" presStyleLbl="bgShp" presStyleIdx="2" presStyleCnt="3"/>
      <dgm:spPr/>
    </dgm:pt>
    <dgm:pt modelId="{8707F51F-A40D-4EBA-ABB6-4F2A5C4D8B15}" type="pres">
      <dgm:prSet presAssocID="{F8075A03-15E7-4573-A6AE-478E1C71263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4D07DC45-0B23-476E-B36D-191DAE4630CF}" type="pres">
      <dgm:prSet presAssocID="{F8075A03-15E7-4573-A6AE-478E1C712630}" presName="spaceRect" presStyleCnt="0"/>
      <dgm:spPr/>
    </dgm:pt>
    <dgm:pt modelId="{B562DE6B-AA4B-4F76-8643-DD41F5BB8F8B}" type="pres">
      <dgm:prSet presAssocID="{F8075A03-15E7-4573-A6AE-478E1C71263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E63973A-5D80-43C0-9604-76A93CE83193}" srcId="{DFE7F7F2-DADC-47B7-9CA2-C414E74ED29D}" destId="{907FE199-F126-466D-A18E-75FE86C96798}" srcOrd="0" destOrd="0" parTransId="{BC601C07-138B-48FE-86C6-38A991305E36}" sibTransId="{2E42CD74-7CBD-4876-BA8D-6F783A5D41A1}"/>
    <dgm:cxn modelId="{1EFF0D73-53A4-4276-A605-A3BDA9F1CC44}" type="presOf" srcId="{DFE7F7F2-DADC-47B7-9CA2-C414E74ED29D}" destId="{BA1D87AC-FB2D-41B9-97F8-4BD71EB68C9C}" srcOrd="0" destOrd="0" presId="urn:microsoft.com/office/officeart/2018/2/layout/IconVerticalSolidList"/>
    <dgm:cxn modelId="{EBA70F53-99C9-4BF8-B90C-F19929BFF193}" srcId="{DFE7F7F2-DADC-47B7-9CA2-C414E74ED29D}" destId="{5261B155-D500-4702-9C02-68F919D96E0F}" srcOrd="1" destOrd="0" parTransId="{FD93FBC5-549C-482C-980F-067AEBBCD092}" sibTransId="{E524AFF0-40E6-41F6-B0AC-F516C1C210B9}"/>
    <dgm:cxn modelId="{08EEEC53-3046-4E1A-A47C-848BF22E964B}" type="presOf" srcId="{5261B155-D500-4702-9C02-68F919D96E0F}" destId="{0D543EBA-668E-43CC-A5B5-4F1CC8CDB587}" srcOrd="0" destOrd="0" presId="urn:microsoft.com/office/officeart/2018/2/layout/IconVerticalSolidList"/>
    <dgm:cxn modelId="{D6A485AA-72E2-40D4-89C6-05730D79F89B}" type="presOf" srcId="{907FE199-F126-466D-A18E-75FE86C96798}" destId="{C213543E-4F08-44E6-A9C8-D991B6D7F97A}" srcOrd="0" destOrd="0" presId="urn:microsoft.com/office/officeart/2018/2/layout/IconVerticalSolidList"/>
    <dgm:cxn modelId="{556380AC-C4A2-4847-A5AF-D873A669F917}" srcId="{DFE7F7F2-DADC-47B7-9CA2-C414E74ED29D}" destId="{F8075A03-15E7-4573-A6AE-478E1C712630}" srcOrd="2" destOrd="0" parTransId="{92E85B9B-1485-4105-B237-7F8BB813E1A5}" sibTransId="{BD8904BA-B5C6-4930-AE3A-AEE24788E767}"/>
    <dgm:cxn modelId="{3A5542B4-AF49-482E-8F80-1374D62A65D1}" type="presOf" srcId="{F8075A03-15E7-4573-A6AE-478E1C712630}" destId="{B562DE6B-AA4B-4F76-8643-DD41F5BB8F8B}" srcOrd="0" destOrd="0" presId="urn:microsoft.com/office/officeart/2018/2/layout/IconVerticalSolidList"/>
    <dgm:cxn modelId="{DD60D5FB-8702-4930-9545-E890BE295C2D}" type="presParOf" srcId="{BA1D87AC-FB2D-41B9-97F8-4BD71EB68C9C}" destId="{9C182741-D2F2-4D15-B84F-396E10FD79CE}" srcOrd="0" destOrd="0" presId="urn:microsoft.com/office/officeart/2018/2/layout/IconVerticalSolidList"/>
    <dgm:cxn modelId="{DC5854F7-35A2-4F88-B815-0C4401B610AE}" type="presParOf" srcId="{9C182741-D2F2-4D15-B84F-396E10FD79CE}" destId="{22B30739-9C32-4807-A7AF-ABAAD7B69EFE}" srcOrd="0" destOrd="0" presId="urn:microsoft.com/office/officeart/2018/2/layout/IconVerticalSolidList"/>
    <dgm:cxn modelId="{371A1E33-2EB4-477B-9A95-02C52B618A80}" type="presParOf" srcId="{9C182741-D2F2-4D15-B84F-396E10FD79CE}" destId="{72D8A744-28AB-4566-A031-CA34113F46E0}" srcOrd="1" destOrd="0" presId="urn:microsoft.com/office/officeart/2018/2/layout/IconVerticalSolidList"/>
    <dgm:cxn modelId="{5150CF6A-3C3B-456D-A547-1CAEFD2491FB}" type="presParOf" srcId="{9C182741-D2F2-4D15-B84F-396E10FD79CE}" destId="{98510C34-0C0B-4D86-A082-68FE7DA0C852}" srcOrd="2" destOrd="0" presId="urn:microsoft.com/office/officeart/2018/2/layout/IconVerticalSolidList"/>
    <dgm:cxn modelId="{C64DDE4E-EE1A-46E0-B3A4-888CCB6F69A3}" type="presParOf" srcId="{9C182741-D2F2-4D15-B84F-396E10FD79CE}" destId="{C213543E-4F08-44E6-A9C8-D991B6D7F97A}" srcOrd="3" destOrd="0" presId="urn:microsoft.com/office/officeart/2018/2/layout/IconVerticalSolidList"/>
    <dgm:cxn modelId="{7D7B821E-D4F8-456A-84B6-DA56760E7F9A}" type="presParOf" srcId="{BA1D87AC-FB2D-41B9-97F8-4BD71EB68C9C}" destId="{2CAF4FBA-56F8-430A-8E68-F871A8AA6AB0}" srcOrd="1" destOrd="0" presId="urn:microsoft.com/office/officeart/2018/2/layout/IconVerticalSolidList"/>
    <dgm:cxn modelId="{0C6EC49F-9781-4050-B98E-E648BB68376B}" type="presParOf" srcId="{BA1D87AC-FB2D-41B9-97F8-4BD71EB68C9C}" destId="{A67E4BAA-4D74-4DB2-B2B9-C61768AE4DF6}" srcOrd="2" destOrd="0" presId="urn:microsoft.com/office/officeart/2018/2/layout/IconVerticalSolidList"/>
    <dgm:cxn modelId="{A01038EC-F985-407C-A38F-52BD36C5BE4B}" type="presParOf" srcId="{A67E4BAA-4D74-4DB2-B2B9-C61768AE4DF6}" destId="{F4F22818-6987-4B0B-A5D6-783557B3F7C4}" srcOrd="0" destOrd="0" presId="urn:microsoft.com/office/officeart/2018/2/layout/IconVerticalSolidList"/>
    <dgm:cxn modelId="{871E3795-988B-496D-A473-C54DEDDD27DD}" type="presParOf" srcId="{A67E4BAA-4D74-4DB2-B2B9-C61768AE4DF6}" destId="{45E7BE9A-80FF-43E9-B581-81F071D50DE3}" srcOrd="1" destOrd="0" presId="urn:microsoft.com/office/officeart/2018/2/layout/IconVerticalSolidList"/>
    <dgm:cxn modelId="{0A5A93B0-6ECC-4E01-BE5D-9A2803CEBD68}" type="presParOf" srcId="{A67E4BAA-4D74-4DB2-B2B9-C61768AE4DF6}" destId="{8BD3175D-328E-453E-8D61-7966C5877E2D}" srcOrd="2" destOrd="0" presId="urn:microsoft.com/office/officeart/2018/2/layout/IconVerticalSolidList"/>
    <dgm:cxn modelId="{40BA508F-51B1-4353-985C-19B8DA6DC89D}" type="presParOf" srcId="{A67E4BAA-4D74-4DB2-B2B9-C61768AE4DF6}" destId="{0D543EBA-668E-43CC-A5B5-4F1CC8CDB587}" srcOrd="3" destOrd="0" presId="urn:microsoft.com/office/officeart/2018/2/layout/IconVerticalSolidList"/>
    <dgm:cxn modelId="{47FDB02B-8061-4559-A819-601DC0894A99}" type="presParOf" srcId="{BA1D87AC-FB2D-41B9-97F8-4BD71EB68C9C}" destId="{62E4A2B5-DEBC-4586-8853-C03156CD603C}" srcOrd="3" destOrd="0" presId="urn:microsoft.com/office/officeart/2018/2/layout/IconVerticalSolidList"/>
    <dgm:cxn modelId="{BD114E79-EEFA-4386-B689-BA2587476174}" type="presParOf" srcId="{BA1D87AC-FB2D-41B9-97F8-4BD71EB68C9C}" destId="{357A5F4F-90FE-4796-ABB9-74E4EE51669F}" srcOrd="4" destOrd="0" presId="urn:microsoft.com/office/officeart/2018/2/layout/IconVerticalSolidList"/>
    <dgm:cxn modelId="{6AC7FC5C-0A07-4054-9583-F0C0F2972DED}" type="presParOf" srcId="{357A5F4F-90FE-4796-ABB9-74E4EE51669F}" destId="{5A7514BA-A2FD-4893-85F2-5BDE549D2011}" srcOrd="0" destOrd="0" presId="urn:microsoft.com/office/officeart/2018/2/layout/IconVerticalSolidList"/>
    <dgm:cxn modelId="{ACBF463B-87BC-4E55-9166-3680F9B7F4D8}" type="presParOf" srcId="{357A5F4F-90FE-4796-ABB9-74E4EE51669F}" destId="{8707F51F-A40D-4EBA-ABB6-4F2A5C4D8B15}" srcOrd="1" destOrd="0" presId="urn:microsoft.com/office/officeart/2018/2/layout/IconVerticalSolidList"/>
    <dgm:cxn modelId="{71843274-48C7-467A-835C-854BCFAB684A}" type="presParOf" srcId="{357A5F4F-90FE-4796-ABB9-74E4EE51669F}" destId="{4D07DC45-0B23-476E-B36D-191DAE4630CF}" srcOrd="2" destOrd="0" presId="urn:microsoft.com/office/officeart/2018/2/layout/IconVerticalSolidList"/>
    <dgm:cxn modelId="{5F884BF3-EDF5-450E-B0C3-26BFAF3AE986}" type="presParOf" srcId="{357A5F4F-90FE-4796-ABB9-74E4EE51669F}" destId="{B562DE6B-AA4B-4F76-8643-DD41F5BB8F8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359BD-65D6-42FA-A625-CFA1496DE5E2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50A9AA-226F-418E-BB2C-01A20AD0496A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765FA9-2402-40F6-A919-9E01D3303C36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Flera myndigheter samlar information och service till den som vill bli eller är företagare.</a:t>
          </a:r>
        </a:p>
      </dsp:txBody>
      <dsp:txXfrm>
        <a:off x="1941716" y="718"/>
        <a:ext cx="4571887" cy="1681139"/>
      </dsp:txXfrm>
    </dsp:sp>
    <dsp:sp modelId="{B299AF52-2BD7-44B5-B975-C5EB0BBD9AA0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C6C3F1-BD1A-4EDC-A7EF-4621548093C1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EA499B-41C7-430E-9DA4-6BDCFD9AAD71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Plattformen är ett resultat av frivillig samverkan som byggts ”underifrån”</a:t>
          </a:r>
        </a:p>
      </dsp:txBody>
      <dsp:txXfrm>
        <a:off x="1941716" y="2102143"/>
        <a:ext cx="4571887" cy="1681139"/>
      </dsp:txXfrm>
    </dsp:sp>
    <dsp:sp modelId="{DE3BB9BB-9060-4C77-9B91-3BE68F29CA3B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E6317-D9BD-4A3A-9C8B-F2BC09F53CF4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77B4C6-DC93-4831-9731-A5A9ACC3E9BE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Format en modell för samverkan, styrning, utveckling och förvaltning.</a:t>
          </a:r>
        </a:p>
      </dsp:txBody>
      <dsp:txXfrm>
        <a:off x="1941716" y="4203567"/>
        <a:ext cx="4571887" cy="168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C9E0F-FB16-448D-87E4-632D239B7763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77AA19-A6E6-4554-AFA4-40677323AF19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8C5C63-DC98-464D-B12A-E404D74F21D6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 digital plattform för livslång vägledning inrättas och drivs av flera myndigheter i samverkan.</a:t>
          </a:r>
        </a:p>
      </dsp:txBody>
      <dsp:txXfrm>
        <a:off x="937002" y="1903"/>
        <a:ext cx="5576601" cy="811257"/>
      </dsp:txXfrm>
    </dsp:sp>
    <dsp:sp modelId="{EA964D0B-9318-4197-A9B0-7F25E7ABA41E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E0324C-4755-4721-8C5A-E1DAF00D939B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554A8-0F12-44A0-8030-6FE8D13C5E3E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Utifrån arbetsmarknadens behov, nationellt och regionalt ska individers individuella behov mötas.</a:t>
          </a:r>
        </a:p>
      </dsp:txBody>
      <dsp:txXfrm>
        <a:off x="937002" y="1015975"/>
        <a:ext cx="5576601" cy="811257"/>
      </dsp:txXfrm>
    </dsp:sp>
    <dsp:sp modelId="{50CD728B-B716-4138-899E-4D28888AE677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AA7EF9-B583-466C-9B69-9802C4CD5915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A55378-3463-4573-974D-6DEE8AF45B6B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Information om yrken, kompetenskrav och arbetsmarknadsprognoser, nationellt och regionalt ska ges.</a:t>
          </a:r>
        </a:p>
      </dsp:txBody>
      <dsp:txXfrm>
        <a:off x="937002" y="2030048"/>
        <a:ext cx="5576601" cy="811257"/>
      </dsp:txXfrm>
    </dsp:sp>
    <dsp:sp modelId="{BA369F2A-978A-4D03-A848-DB1EBEC61CEC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AB061B-874D-482E-B2DC-2DE7E00D6F72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BF4891-1329-4B86-BDCC-9572CF3864EA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Dessutom information om validering och studiefinansiering.</a:t>
          </a:r>
        </a:p>
      </dsp:txBody>
      <dsp:txXfrm>
        <a:off x="937002" y="3044120"/>
        <a:ext cx="5576601" cy="811257"/>
      </dsp:txXfrm>
    </dsp:sp>
    <dsp:sp modelId="{8AF00623-1F8F-4891-B455-BF111E71E868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E29754-B752-45DC-8484-8554D33D5526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D898F8-DC58-42C8-8F55-623F9EB80FC1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Information ska ges på flera språk.</a:t>
          </a:r>
        </a:p>
      </dsp:txBody>
      <dsp:txXfrm>
        <a:off x="937002" y="4058192"/>
        <a:ext cx="5576601" cy="811257"/>
      </dsp:txXfrm>
    </dsp:sp>
    <dsp:sp modelId="{9C39839E-81D9-4E87-BD7D-6451A611FD04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119CF3-B1D6-480C-B7A1-FA36137D7F1C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D1F1FA-F03E-4B4F-B8DF-989F45E71973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En</a:t>
          </a:r>
          <a:r>
            <a:rPr lang="en-US" sz="1700" kern="1200" dirty="0"/>
            <a:t> </a:t>
          </a:r>
          <a:r>
            <a:rPr lang="en-US" sz="1700" kern="1200" dirty="0" err="1"/>
            <a:t>förstudie</a:t>
          </a:r>
          <a:r>
            <a:rPr lang="en-US" sz="1700" kern="1200" dirty="0"/>
            <a:t> ska </a:t>
          </a:r>
          <a:r>
            <a:rPr lang="en-US" sz="1700" kern="1200" dirty="0" err="1"/>
            <a:t>genomföras</a:t>
          </a:r>
          <a:r>
            <a:rPr lang="en-US" sz="1700" kern="1200" dirty="0"/>
            <a:t>.</a:t>
          </a:r>
        </a:p>
      </dsp:txBody>
      <dsp:txXfrm>
        <a:off x="937002" y="5072264"/>
        <a:ext cx="5576601" cy="8112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30739-9C32-4807-A7AF-ABAAD7B69EFE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D8A744-28AB-4566-A031-CA34113F46E0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13543E-4F08-44E6-A9C8-D991B6D7F97A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Plattformen ska i så stor utsträckning som möjligt bygga på öppna data.</a:t>
          </a:r>
        </a:p>
      </dsp:txBody>
      <dsp:txXfrm>
        <a:off x="1941716" y="718"/>
        <a:ext cx="4571887" cy="1681139"/>
      </dsp:txXfrm>
    </dsp:sp>
    <dsp:sp modelId="{F4F22818-6987-4B0B-A5D6-783557B3F7C4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E7BE9A-80FF-43E9-B581-81F071D50DE3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543EBA-668E-43CC-A5B5-4F1CC8CDB587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Digitalt ekosystem möjliggör samverkan mellan olika aktörer.</a:t>
          </a:r>
        </a:p>
      </dsp:txBody>
      <dsp:txXfrm>
        <a:off x="1941716" y="2102143"/>
        <a:ext cx="4571887" cy="1681139"/>
      </dsp:txXfrm>
    </dsp:sp>
    <dsp:sp modelId="{5A7514BA-A2FD-4893-85F2-5BDE549D2011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07F51F-A40D-4EBA-ABB6-4F2A5C4D8B15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62DE6B-AA4B-4F76-8643-DD41F5BB8F8B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Aktörerna kan ha olika roller men binds samman av teknik och gemensamma standarder.</a:t>
          </a:r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05918A-B4D6-497F-B041-7C5C837BB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8824333-652E-4766-BEF4-D0C844A1B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CAF0530-EB36-4111-B684-9F3A86488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8A40-00F9-4C0C-9A13-F84AE6614E4A}" type="datetimeFigureOut">
              <a:rPr lang="sv-SE" smtClean="0"/>
              <a:t>2019-02-14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3378B4-BB7F-4D8A-A75C-B2C29994A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03A3469-AAB4-46F4-9233-5282D5E9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FAD5-C8E4-49E0-85C6-38E0666047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072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B819AF-A2DA-40BD-BB4A-0A708D26C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3F7AA37-D962-4EF3-B2A2-AECEECDD6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286DD4-293D-4D27-8351-F7B2143C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8A40-00F9-4C0C-9A13-F84AE6614E4A}" type="datetimeFigureOut">
              <a:rPr lang="sv-SE" smtClean="0"/>
              <a:t>2019-02-14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FB94A1-A5E0-47F1-8EF8-E4ADEE3E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84C363-8DB4-46F8-AFC6-CCDB47F2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FAD5-C8E4-49E0-85C6-38E0666047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906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1895C19-320A-47ED-AD9F-E6D2CB0AC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C738AFC-4D5F-43F8-90CB-897CDAB18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F61DEFC-7856-45FD-93EA-87B6BB300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8A40-00F9-4C0C-9A13-F84AE6614E4A}" type="datetimeFigureOut">
              <a:rPr lang="sv-SE" smtClean="0"/>
              <a:t>2019-02-14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32E0516-1671-49DA-9530-A4E984F66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16E2E1F-60D1-42F3-A655-0FFE8ABD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FAD5-C8E4-49E0-85C6-38E0666047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014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DE4408-208E-4168-994C-5125ACE9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20F323-F6E3-42A9-9D09-AE69B4B9D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5C160D-8519-49F6-8E37-8240C305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8A40-00F9-4C0C-9A13-F84AE6614E4A}" type="datetimeFigureOut">
              <a:rPr lang="sv-SE" smtClean="0"/>
              <a:t>2019-02-14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BBD094-44FE-4494-8FA6-81D8FD9A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6C8E97-A643-48B8-BA73-5038B5479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FAD5-C8E4-49E0-85C6-38E0666047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298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A24626-F20C-4578-9960-7F969B000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FBA5EE-9C36-4150-90BD-AA2C1DADC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3792EA-5DB4-4DAE-9E09-DF894E3F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8A40-00F9-4C0C-9A13-F84AE6614E4A}" type="datetimeFigureOut">
              <a:rPr lang="sv-SE" smtClean="0"/>
              <a:t>2019-02-14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BFA4FE-5431-4259-A03A-5397E3EB0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1122B8B-E4C0-4D4D-A9CA-7FA4A801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FAD5-C8E4-49E0-85C6-38E0666047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3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8E986A-7D2E-4ABC-BD96-749D481A4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8311A0-2538-4CFF-A679-9078946AF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EE916D-03BF-4D9A-93C8-2E88D0018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59783A4-E21B-401D-8F27-3081478A8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8A40-00F9-4C0C-9A13-F84AE6614E4A}" type="datetimeFigureOut">
              <a:rPr lang="sv-SE" smtClean="0"/>
              <a:t>2019-02-14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F79328-EF88-4FFF-8BE1-CB747CB82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5D982A-811C-4860-B45B-52A5D7D8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FAD5-C8E4-49E0-85C6-38E0666047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91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2AB0CF-99AB-4F56-832F-42138B730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9B4DA45-B19A-4087-A4A9-9DBC218ED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BFCDE6A-D40E-4FA8-AA0E-6EB9B30C3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3B37302-FBBB-492D-88B4-653F62BD3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8775759-7919-4019-A046-B26C1DB96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6B39B11-AC18-4D0B-A95E-9E394ED8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8A40-00F9-4C0C-9A13-F84AE6614E4A}" type="datetimeFigureOut">
              <a:rPr lang="sv-SE" smtClean="0"/>
              <a:t>2019-02-14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F18D0A1-6201-4916-9FCE-4DD30984F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4721781-908F-4663-B36B-F5BFAFC6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FAD5-C8E4-49E0-85C6-38E0666047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893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13152F-3EDB-421D-96D0-7322164DA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29EB099-A67E-4805-B534-35F242904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8A40-00F9-4C0C-9A13-F84AE6614E4A}" type="datetimeFigureOut">
              <a:rPr lang="sv-SE" smtClean="0"/>
              <a:t>2019-02-14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E47E0DE-776C-4968-A02A-A98214227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36A4FDA-2369-4D95-8BCF-1BB6CAA3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FAD5-C8E4-49E0-85C6-38E0666047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528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3AF38D7-DC26-444A-8606-E0BE22254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8A40-00F9-4C0C-9A13-F84AE6614E4A}" type="datetimeFigureOut">
              <a:rPr lang="sv-SE" smtClean="0"/>
              <a:t>2019-02-14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2FC310B-BEA2-47D7-B7B0-CD523D0DE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84F2008-E9BE-4575-B2F2-73B166B7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FAD5-C8E4-49E0-85C6-38E0666047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425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6C97DE-85ED-45EF-BE21-655623FF4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2D3136-83B6-4B9E-AA77-67941103C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9F049A-19BE-4FF1-986E-750FA716C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9C04E31-126D-48CD-9265-7689EEDB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8A40-00F9-4C0C-9A13-F84AE6614E4A}" type="datetimeFigureOut">
              <a:rPr lang="sv-SE" smtClean="0"/>
              <a:t>2019-02-14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A501196-0EC6-45CB-B5BE-42E8BDA09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A7A1159-0E0B-4D0F-BB47-0BC1B0BD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FAD5-C8E4-49E0-85C6-38E0666047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434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BC7EE3-DB4D-4382-AC30-A4147754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A0C188B-A19D-4267-9DE8-3451AD1BD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1FE65D-21A6-4766-A57F-EDAACDAFA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0A518BB-834F-49CA-97D2-960DF745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8A40-00F9-4C0C-9A13-F84AE6614E4A}" type="datetimeFigureOut">
              <a:rPr lang="sv-SE" smtClean="0"/>
              <a:t>2019-02-14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736FBDF-FB28-479F-913B-34233135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981A531-49C9-4997-984D-05EDE5576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FAD5-C8E4-49E0-85C6-38E0666047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503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B946973-0F17-4ED3-B3A4-98C82EE02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C74A0CB-9736-4F7B-974A-9321F3E66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198FA8-657A-4343-981B-EB3BC7784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58A40-00F9-4C0C-9A13-F84AE6614E4A}" type="datetimeFigureOut">
              <a:rPr lang="sv-SE" smtClean="0"/>
              <a:t>2019-02-14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1C1A9E-7590-405D-93F9-781C6E13D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D4B439-0DFC-4FE3-B5D7-404D844AD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BFAD5-C8E4-49E0-85C6-38E0666047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7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itionofthoughts.com/tag/bill-gate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47C5196-7031-4380-9F24-B4BF512C9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E-vägledning under utveckling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7C5E0E1-9C62-4AD5-8F43-88E2BFB2C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Åland 2019-02-13</a:t>
            </a:r>
          </a:p>
        </p:txBody>
      </p:sp>
    </p:spTree>
    <p:extLst>
      <p:ext uri="{BB962C8B-B14F-4D97-AF65-F5344CB8AC3E}">
        <p14:creationId xmlns:p14="http://schemas.microsoft.com/office/powerpoint/2010/main" val="402747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&#10;&#10;Automatiskt genererad beskrivning">
            <a:extLst>
              <a:ext uri="{FF2B5EF4-FFF2-40B4-BE49-F238E27FC236}">
                <a16:creationId xmlns:a16="http://schemas.microsoft.com/office/drawing/2014/main" id="{CF52ACC5-ED4D-4638-8B19-8E3D63F4C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22987A01-5769-4AE7-A65B-8F281A8E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Verksamt.se</a:t>
            </a:r>
          </a:p>
        </p:txBody>
      </p:sp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>
            <a:extLst>
              <a:ext uri="{FF2B5EF4-FFF2-40B4-BE49-F238E27FC236}">
                <a16:creationId xmlns:a16="http://schemas.microsoft.com/office/drawing/2014/main" id="{BC17BE23-502B-4B0B-ACED-BAD14713E3F2}"/>
              </a:ext>
            </a:extLst>
          </p:cNvPr>
          <p:cNvSpPr txBox="1"/>
          <p:nvPr/>
        </p:nvSpPr>
        <p:spPr>
          <a:xfrm>
            <a:off x="9796793" y="6657945"/>
            <a:ext cx="239520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://transitionofthoughts.com/tag/bill-gat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6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96F18A-EBFC-4C39-80A6-E577AE4AF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E0E706-04DA-44CA-881E-84B7DBEAE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7C65E65-F5EF-4E70-BB07-EB313020B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12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EA97619-C975-40A8-9423-CCE51E39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Verksamt.se</a:t>
            </a:r>
          </a:p>
        </p:txBody>
      </p:sp>
      <p:graphicFrame>
        <p:nvGraphicFramePr>
          <p:cNvPr id="14" name="Platshållare för innehåll 2">
            <a:extLst>
              <a:ext uri="{FF2B5EF4-FFF2-40B4-BE49-F238E27FC236}">
                <a16:creationId xmlns:a16="http://schemas.microsoft.com/office/drawing/2014/main" id="{154B9636-AC2E-4CC9-A00A-079DD9A6D6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89081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959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C081484-204D-41E6-A211-5A635025E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sv-SE" sz="3700">
                <a:solidFill>
                  <a:srgbClr val="FFFFFF"/>
                </a:solidFill>
              </a:rPr>
              <a:t>Huvudförslag i delbetänkandet, Vägledning för framtidens arbetsmarknad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4AA79D64-C483-47EB-B8AC-884FD6F818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47924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509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E69C96-4150-4408-9ECF-D7A2FC060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Huvudförslag, fortsättning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EE04311A-7BE0-486D-88E3-DCBAE5B18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00684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741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BAD8A91-9CA7-4F88-A33F-BA09E79AE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000000"/>
                </a:solidFill>
              </a:rPr>
              <a:t>Vägen framåt?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4EA7B2-F3CC-44A6-B008-7D08430C3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A080B2-3762-4E5A-A811-EB5CB4815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 fontScale="92500" lnSpcReduction="10000"/>
          </a:bodyPr>
          <a:lstStyle/>
          <a:p>
            <a:r>
              <a:rPr lang="sv-SE" sz="2000" dirty="0">
                <a:solidFill>
                  <a:srgbClr val="000000"/>
                </a:solidFill>
              </a:rPr>
              <a:t>Förstudie genomförd. Samtliga berörda myndigheter är positiva.</a:t>
            </a:r>
          </a:p>
          <a:p>
            <a:r>
              <a:rPr lang="sv-SE" sz="2000" dirty="0">
                <a:solidFill>
                  <a:srgbClr val="000000"/>
                </a:solidFill>
              </a:rPr>
              <a:t>De uppdrag som myndigheter och andra aktörer har idag kring vägledning bör kvarstå. Plattformen, </a:t>
            </a:r>
            <a:r>
              <a:rPr lang="sv-SE" sz="2000">
                <a:solidFill>
                  <a:srgbClr val="000000"/>
                </a:solidFill>
              </a:rPr>
              <a:t>viktigt verktyg.</a:t>
            </a:r>
          </a:p>
          <a:p>
            <a:r>
              <a:rPr lang="sv-SE" sz="2000" dirty="0">
                <a:solidFill>
                  <a:srgbClr val="000000"/>
                </a:solidFill>
              </a:rPr>
              <a:t>Förslag i Arbetsmarknadsutredningens slutbetänkande – ny myndighet bildas – Kompetensförsörjningsmyndigheten.</a:t>
            </a:r>
          </a:p>
          <a:p>
            <a:r>
              <a:rPr lang="sv-SE" sz="2000" dirty="0">
                <a:solidFill>
                  <a:srgbClr val="000000"/>
                </a:solidFill>
              </a:rPr>
              <a:t>Denna myndighet ges i uppdrag att ansvara för samordning av myndighetsgemensam vägledningsportal.</a:t>
            </a:r>
          </a:p>
          <a:p>
            <a:r>
              <a:rPr lang="sv-SE" sz="2000" dirty="0">
                <a:solidFill>
                  <a:srgbClr val="000000"/>
                </a:solidFill>
              </a:rPr>
              <a:t>Avvaktar nu beredning och vilka beslut regeringen fattar.</a:t>
            </a:r>
          </a:p>
        </p:txBody>
      </p:sp>
    </p:spTree>
    <p:extLst>
      <p:ext uri="{BB962C8B-B14F-4D97-AF65-F5344CB8AC3E}">
        <p14:creationId xmlns:p14="http://schemas.microsoft.com/office/powerpoint/2010/main" val="410276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231</Words>
  <Application>Microsoft Office PowerPoint</Application>
  <PresentationFormat>Bredbild</PresentationFormat>
  <Paragraphs>25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E-vägledning under utveckling</vt:lpstr>
      <vt:lpstr>Verksamt.se</vt:lpstr>
      <vt:lpstr>PowerPoint-presentation</vt:lpstr>
      <vt:lpstr>Verksamt.se</vt:lpstr>
      <vt:lpstr>Huvudförslag i delbetänkandet, Vägledning för framtidens arbetsmarknad</vt:lpstr>
      <vt:lpstr>Huvudförslag, fortsättning</vt:lpstr>
      <vt:lpstr>Vägen framåt?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E-vägledning under utveckling</dc:title>
  <dc:creator>Cecilia Fahlberg Pihlgren</dc:creator>
  <cp:lastModifiedBy>Yana Jahrén</cp:lastModifiedBy>
  <cp:revision>4</cp:revision>
  <cp:lastPrinted>2019-02-11T11:46:55Z</cp:lastPrinted>
  <dcterms:created xsi:type="dcterms:W3CDTF">2019-02-11T11:25:13Z</dcterms:created>
  <dcterms:modified xsi:type="dcterms:W3CDTF">2019-02-14T06:44:20Z</dcterms:modified>
</cp:coreProperties>
</file>